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строение и жизнедеятельность инфузорий
</a:t>
            </a:r>
            <a:endParaRPr lang="en-US" sz="2579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строение, функции и роль инфузорий в природе и жизни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Инфузории: одноклеточные обитатели вод
</a:t>
            </a:r>
            <a:endParaRPr lang="en-US" sz="251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— это одноклеточные организмы с ресничками, описанные впервые в XVII веке. Сегодня известно около 8000 видов, которые широко распространены в пресной воде по всему миру и играют важную роль в экосистемах.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внутренние органы инфузорий
</a:t>
            </a:r>
            <a:endParaRPr lang="en-US" sz="2655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Пелликула — защитная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Пелликула покрывает клетку, придавая ей форму и защищая от внешних воздействий. Эта оболочка достаточно эластична и состоит из плотного белка.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ядра: макро- и микронуклеусы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Макронуклеус отвечает за обмен веществ и рост клетки, а микронуклеус регулирует наследственные процессы, обеспечивая половое размножение.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и ротовой аппарат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вакуоли переваривают пищу, а сократительные удаляют излишки воды. Ротовое отверстие служит для захвата пищи.
</a:t>
            </a:r>
            <a:endParaRPr lang="en-US" sz="13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и особенности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инфузорий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имеют разнообразные формы: от туфелькообразной до овальной и сигарообразной, что помогает им эффективно передвигаться в воде.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и подвижность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покрыта многочисленными ресничками, которые обеспечивают движение и направляют пищевые частицы к ротовому отверстию.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двух ядер у инфузорий
</a:t>
            </a:r>
            <a:endParaRPr lang="en-US" sz="2075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Макронуклеус играет важную роль в жизнедеятельности клетки, контролируя обмен веществ и обеспечивая её рост и функционирование.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Микронуклеус хранит и регулирует генетическую информацию, участвует в половом процессе конъюгации для обмена ДНК между особями.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пелликулы
</a:t>
            </a:r>
            <a:endParaRPr lang="en-US" sz="2217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Пелликула представляет собой прочный белковый слой, который сохраняет форму клетки и защищает её внутренние структуры от повреждений.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обладает эластичностью, позволяющей инфузории менять форму и движение, адаптируясь к окружающей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Реснички: движущая сила инфузорий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реснички на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всему телу инфузории расположено до 10 000 ресничек, сформированных рядами, что обеспечивает эффективное и координированное движение в водной среде.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для питания и передвижения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создают водные токи, которые помогают захватывать пищу и перемещаться, напоминая своим движением одновременную работу весел.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вакуолей и их роль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вакуоли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вакуоли формируются при попадании пищи и содержат ферменты, обеспечивающие её расщепление внутри клетки.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824025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Сократительные вакуоли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Сократительные вакуоли удаляют лишнюю воду и токсичные вещества, поддерживая необходимый водно-солевой баланс в организме инфузории.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288384"/>
            <a:ext cx="4646100" cy="27398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различий между инфузориями, амёбами и жгутиковыми по строению и способам движения.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биологии и микробиологии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инфузорий с другими простейшими
</a:t>
            </a:r>
            <a:endParaRPr lang="en-US" sz="235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имеют уникальное двойное ядро и сложную структуру, позволяющую активное питание и эффективно двигаться ресничками.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350" y="270000"/>
            <a:ext cx="64410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питания инфузорий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8600" y="1585602"/>
            <a:ext cx="3731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используют реснички для создания потоков воды, направляющих мелкие частицы пищи к ротовому отверстию (цитостому), где происходит захват.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42250" y="1585602"/>
            <a:ext cx="3731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попадает в пищеварительные вакуоли, где под воздействием ферментов происходит её переваривание и усвоение питательных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сократительных вакуолей у инфузорий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Сократительные вакуоли играют ключевую роль в удалении излишков воды и продуктов обмена из клетки. Они помогают инфузории выдерживать осмотическое давление в пресной воде.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Периодичное сокращение вакуолей позволяет поддерживать водно-солевой баланс. Нарушение их функции приводит к опасному накоплению жидкости и может вызвать гибель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инфузорий: особенности процессов
</a:t>
            </a:r>
            <a:endParaRPr lang="en-US" sz="2229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Конъюгация
</a:t>
            </a:r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полового размножения происходит обмен генетическим материалом между двумя инфузориями, что повышает генетическое разнообразие и адаптационные способности.
</a:t>
            </a:r>
            <a:endParaRPr lang="en-US" sz="1201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конъюгации клетки разделяются и восстанавливают нормальную структуру, обеспечивая дальнейшее размножение и сохранение видов.
</a:t>
            </a:r>
            <a:endParaRPr lang="en-US" sz="995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размножаются бесполым путем, разделяясь на две дочерние клетки примерно каждые 8–12 часов, что обеспечивает быстрое увеличение их численности.
</a:t>
            </a:r>
            <a:endParaRPr lang="en-US" sz="12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инфузорий: роль ресничек
</a:t>
            </a:r>
            <a:endParaRPr lang="en-US" sz="1810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реснички координированно колеблются, позволяя инфузориям быстро перемещаться в воде. Это движение важно для эффективного поиска пищи и спасения от угроз.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реснички помогают менять направление и скорость движения, обеспечивая маневренность и адаптацию к изменяющимся условиям среды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пищеварения инфузорий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процесса пищеварения у инфузорий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инфузорий и их роль в природе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водоемов: от прудов до рек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встречаются в самых разных пресноводных экосистемах, включая озера, ручьи и временные лужи. Их адаптация к условиям различных сред подтверждает их экологическую важность.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поддержании чистоты воды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аквариумах инфузории способствуют очищению, потребляя органические остатки и микроорганизмы, что помогает поддерживать здоровую среду для рыб и других обитателей.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пищи в биоценозе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служат важным кормом для мелких ракообразных и мальков рыб, формируя основу для поддержания и устойчивости пищевых цепей водных экосистем.
</a:t>
            </a:r>
            <a:endParaRPr lang="en-US" sz="13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Инфузория-туфелька: строение и функции
</a:t>
            </a:r>
            <a:endParaRPr lang="en-US" sz="2395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покрытие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имеет характерную туфелькообразную форму длиной около 0,1–0,3 мм. Её поверхность покрыта густыми рядами ресничек, обеспечивающих подвижность и питание.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Ядра и вакуоли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располагаются три ядра: макронуклеус, два микронуклеуса, а также развитая система пищеварительных и сократительных вакуолей, поддерживающих жизнедеятельность клетки.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этап — транспортировка непереваренных остатков к внешней поверхности клетки и их выделение, что обеспечивает очищение клетки от ненужных веществ.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этап включает формирование пищеварительной вакуоли, в которой с помощью ферментов происходит переваривание поглощённой пищи до усвояемых веществ.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— направленное движение ресничек, создающее поток воды с частицами пищи к ротовому отверстию и цитостому, где происходит захват.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Фагоцитоз у инфузории: как проходит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инфузорий в пищевых цепях экосистем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играют роль промежуточного звена, потребляя бактерии и водоросли, что регулирует численность микроскопических организмов в водных экосистемах.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свою очередь, они сами служат пищей для дафний, циклопов и молодых рыб, поддерживая баланс и здоровье пищевых сетей в пресных водоемах.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8338" y="1500373"/>
            <a:ext cx="81742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3037" y="1500373"/>
            <a:ext cx="81742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3150" y="150037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инфузорий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Биоиндикация качества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инфузорий позволяет оценить уровень загрязнения водоемов, что важно для экологического контроля и сохранения природных ресурсов.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аквариумных рыб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применяются как питательный корм в домашнем и промышленном разведении рыб, обеспечивая молодняк естественной пищей.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биологических исследований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лабораториях инфузорий изучают для понимания клеточных процессов, что способствует развитию знаний в биологии и микробиологии.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инфузорий для науки и экологии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инфузорий раскрывает сложные механизмы их жизнедеятельности и роль в природе. Они помогают поддерживать экологический баланс и служат важным учебным объектом в биологических науках.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2026-05-09T15:28:20Z</dcterms:created>
  <dcterms:modified xsi:type="dcterms:W3CDTF">2026-05-09T15:28:20Z</dcterms:modified>
</cp:coreProperties>
</file>