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 words in narration: как они строят рассказ на английском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слова делают рассказ ясным и логичным.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2265" y="1245327"/>
            <a:ext cx="3100864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6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time words нужны в школьном английском
</a:t>
            </a:r>
            <a:endParaRPr lang="en-US" sz="2064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пересказах и сочинениях временные слова помогают связать предложения, сохранить хронологию и показать, когда, как долго и как часто происходили события. Без них текст звучит разрозненно и теряет понятный ход мысли.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и выражения относятся к time words
</a:t>
            </a:r>
            <a:endParaRPr lang="en-US" sz="2119" dirty="0"/>
          </a:p>
        </p:txBody>
      </p:sp>
      <p:sp>
        <p:nvSpPr>
          <p:cNvPr id="9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15205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First, then, next, after that и finally показывают, в какой последовательности идут события. Такие слова особенно полезны в пересказе и в описании действий шаг за шагом.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66751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Yesterday, today, tomorrow, on Monday и at 7 o’clock уточняют, когда именно произошло действие. Они делают рассказ точнее и помогают сразу связать его с нужным временем.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007481" y="2895048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two hours, all day, for a week и during the lesson показывают, как долго продолжается действие. Они помогают отличить короткое событие от длительного процесса.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59027" y="2895048"/>
            <a:ext cx="25572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While, meanwhile, at the same time и as показывают, что два действия происходят одновременно. Такие выражения помогают связать несколько событий в одном эпизоде.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318297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Often, sometimes, usually, always и never отвечают на вопрос how often? Эти слова удобны, когда нужно рассказать о привычках, распорядке дня или повторяющихся событиях.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2155955"/>
            <a:ext cx="4724400" cy="965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выполняет свою задачу: одни слова строят последовательность, другие уточняют время, частоту или длительность действия.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грамматики английского языка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временные слова отвечают за порядок, момент, частоту, длительность и одновременность.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time words и их функции
</a:t>
            </a:r>
            <a:endParaRPr lang="en-US" sz="2409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3968" y="2982362"/>
            <a:ext cx="2840364" cy="1800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 в рассказе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535600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first и once помогают открыть историю и сразу задать старт событий. Они подсказывают слушателю, что рассказ только начинается и дальше появится цепочка действий.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3384562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сюжета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Then, next и after that соединяют эпизоды между собой. Благодаря им рассказ не распадается на отдельные предложения, а движется вперёд без резких скачков.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220175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особенно удобны в инструкциях и пересказах. Они показывают, что одно действие завершилось, а другое начинается сразу после него, сохраняя понятный ритм текста.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48942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Finally, at last и in the end помогают подвести к развязке. С их помощью читатель понимает, что события приближаются к завершению и рассказ получает ясный конец.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395546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последовательность делает повествование понятным даже при сложном сюжете. Читатель легко видит, где завязка, развитие и завершение, не путая эпизоды местами.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time words связывают события в повествовании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рассказа от начала к развязке через временные переходы.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978" y="1341433"/>
            <a:ext cx="287014" cy="3280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42688"/>
            <a:ext cx="325505" cy="32550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42689"/>
            <a:ext cx="325505" cy="32550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7732" y="3110528"/>
            <a:ext cx="325505" cy="32550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003741" y="3109273"/>
            <a:ext cx="287014" cy="328016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указывают на точный момент времени
</a:t>
            </a:r>
            <a:endParaRPr lang="en-US" sz="1889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Конкретный день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Yesterday, today, tomorrow и on Friday называют определённый день или дату. Они помогают понять, когда именно произошло действие, и делают рассказ точным и понятным.
</a:t>
            </a:r>
            <a:endParaRPr lang="en-US" sz="1436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час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6 p.m. и at 8 o’clock указывают на конкретное время по часам. Такие выражения часто используют, когда важно показать точный момент события.
</a:t>
            </a:r>
            <a:endParaRPr lang="en-US" sz="1436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суток
</a:t>
            </a:r>
            <a:pPr algn="l" indent="0" marL="0">
              <a:lnSpc>
                <a:spcPct val="90000"/>
              </a:lnSpc>
              <a:buNone/>
            </a:pPr>
            <a:r>
              <a:rPr lang="en-US" sz="48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5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morning, in the evening и early in the morning уточняют часть дня. Они помогают лучше представить, в какой именно момент происходило действие.
</a:t>
            </a:r>
            <a:endParaRPr lang="en-US" sz="1443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года
</a:t>
            </a:r>
            <a:pPr algn="l" indent="0" marL="0">
              <a:lnSpc>
                <a:spcPct val="90000"/>
              </a:lnSpc>
              <a:buNone/>
            </a:pPr>
            <a:r>
              <a:rPr lang="en-US" sz="44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summer, in winter и last year обозначают более широкий период. Эти выражения удобны, когда речь идёт о сезоне, году или длительном временном отрезке.
</a:t>
            </a:r>
            <a:endParaRPr lang="en-US" sz="1334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в предложении
</a:t>
            </a:r>
            <a:pPr algn="l" indent="0" marL="0">
              <a:lnSpc>
                <a:spcPct val="90000"/>
              </a:lnSpc>
              <a:buNone/>
            </a:pPr>
            <a:r>
              <a:rPr lang="en-US" sz="45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временные слова часто стоят в начале или в конце предложения. Это делает фразу естественной и помогает сразу заметить, когда произошло действие.
</a:t>
            </a:r>
            <a:endParaRPr lang="en-US" sz="1378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частотности употребления в школьной речи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often? Частотные слова в английской речи
</a:t>
            </a:r>
            <a:endParaRPr lang="en-US" sz="219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слова помогают говорить о привычках, режиме дня и повторяющихся действиях без лишних объяснений.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школьной речи нужны usually, often и sometimes: они звучат естественно и подходят для повседневных описаний.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длительности: как долго продолжается действие
</a:t>
            </a:r>
            <a:endParaRPr lang="en-US" sz="1857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Промежуток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two hours, for a week и for a long time показывают, сколько длится действие. Эти выражения подчёркивают сам промежуток, а не момент внутри него.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433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Весь период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day и all morning говорят, что действие продолжается без заметного перерыва в течение части суток. Они помогают описывать длинный и непрерывный процесс.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400975" y="3243000"/>
            <a:ext cx="2853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периода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During the lesson указывает, что действие происходит в пределах определённого времени. Важно помнить: during связывает событие с периодом, а не измеряет его длину.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68300" y="3243000"/>
            <a:ext cx="2814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выбор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помогают точнее передать разницу между коротким событием и долгим процессом. В рассказе они делают описание более ясным и помогают представить реальную длительность действий.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Одновременные действия в английском тексте
</a:t>
            </a:r>
            <a:endParaRPr lang="en-US" sz="2207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While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While показывает, что одно действие происходит в тот же момент, что и другое. Это слово часто соединяет два предложения и помогает описать параллельные события.
</a:t>
            </a:r>
            <a:endParaRPr lang="en-US" sz="1382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Meanwhile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Meanwhile подчёркивает, что в это же время происходит ещё одно действие, обычно в другом месте или у другого персонажа. Оно делает рассказ более живым и связным.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the same time
</a:t>
            </a:r>
            <a:pPr algn="l" indent="0" marL="0">
              <a:lnSpc>
                <a:spcPct val="100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the same time помогает прямо сказать, что два действия совпадают по времени. Такое выражение удобно в описании повседневных ситуаций и школьных историй.
</a:t>
            </a:r>
            <a:endParaRPr lang="en-US" sz="1396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 может показывать одновременность, особенно когда одно действие происходит на фоне другого. Оно помогает плавно соединять события и избегать повторов в тексте.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тип слов отвечает на разные вопросы, поэтому вопрос-ориентир помогает сразу выбрать нужное время и не перепутать значение.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time words in narration.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 words и вопросы, на которые они отвечают
</a:t>
            </a:r>
            <a:endParaRPr lang="en-US" sz="2138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быстро понять, какую функцию выполняет временное слово в предложении.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yesterday, last week и ago связываются с уже завершёнными действиями. Они помогают рассказу показать, что событие осталось позади и относится к прошедшему времени.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now, today и every day указывают на действия, которые происходят сейчас или повторяются регулярно. Такой выбор делает описание привычек и текущих событий понятным.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tomorrow, next week и soon подсказывают, что действие ещё не произошло. Они помогают заранее обозначить планы, ожидания и предстоящие события.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 words в настоящем, прошедшем и будущем времени
</a:t>
            </a:r>
            <a:endParaRPr lang="en-US" sz="1802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 теме time words.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типы time words чаще всего встречаются в рассказах
</a:t>
            </a:r>
            <a:endParaRPr lang="en-US" sz="175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временные слова чаще всего помогают строить школьный рассказ и уточнять детали действий.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занимает основную долю, потому что именно она чаще всего организует повествование; остальные типы дополняют и уточняют историю.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стоят в начале и в конце эпизода
</a:t>
            </a:r>
            <a:endParaRPr lang="en-US" sz="1879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once, one day и at the beginning сразу вводят читателя в эпизод. Они задают старт рассказа и помогают понять, что события только начинают разворачиваться.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или ранний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early in the morning делает начало сцены более конкретным. Оно помогает представить время действия и создаёт чёткую картину первых минут эпизода.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завершению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after a while, finally и at last показывают, что действия приближаются к развязке. Они помогают плавно завершить эпизод и подчеркнуть итог.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эпизода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end отделяет основную часть истории от результата. Такое слово особенно полезно, когда нужно ясно показать, чем закончилась ситуация и какой вывод можно сделать.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5783" y="1354071"/>
            <a:ext cx="2590141" cy="211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предложение меняется из-за time words
</a:t>
            </a:r>
            <a:endParaRPr lang="en-US" sz="2122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 у двери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пришёл домой и увидел на столе записку. Если добавить yesterday, картина сразу становится прошлой и завершённой: действие уже произошло, а рассказ звучит как воспоминание о недавнем событии.
</a:t>
            </a:r>
            <a:endParaRPr lang="en-US" sz="1244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 сейчас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открываю дверь и слышу голос мамы из кухни. Слово now переносит внимание в настоящий момент, поэтому читатель ощущает действие как происходящее на его глазах, без дистанции и ожидания.
</a:t>
            </a:r>
            <a:endParaRPr lang="en-US" sz="124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 после школы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вернусь домой позже и покажу друзьям новый рисунок. Слово tomorrow переводит фразу в будущее, поэтому она звучит как план или обещание, а не как уже случившийся факт.
</a:t>
            </a:r>
            <a:endParaRPr lang="en-US" sz="124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предложение меняется из-за time words
</a:t>
            </a:r>
            <a:endParaRPr lang="en-US" sz="2122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time word при написании рассказа
</a:t>
            </a:r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зависит от того, что нужно показать: один момент, порядок событий, повторяемость или одновременность.
</a:t>
            </a:r>
            <a:endParaRPr lang="en-US" sz="2136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ошибок — несоответствие между временным словом, временем глагола и логикой события. Проверка связи помогает сделать текст точнее.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ошибок в учебных пересказах.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проверять, совпадает ли временное слово с формой глагола и смыслом всего эпизода.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использовании time words
</a:t>
            </a:r>
            <a:endParaRPr lang="en-US" sz="2218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630" y="1444024"/>
            <a:ext cx="443700" cy="35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3920" y="1410754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623" y="141075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07574" y="1410754"/>
            <a:ext cx="368813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 words в устной и письменной речи
</a:t>
            </a:r>
            <a:endParaRPr lang="en-US" sz="2606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чаще выбирают короткие и простые слова: then, after that, soon, now, yesterday. Они легко произносятся и быстро помогают построить понятный пересказ.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 чаще нужны более точные выражения, например later that day или by the end of the lesson. Они делают рассказ аккуратнее и помогают избежать двусмысленности.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связность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истории временные слова служат опорой для слушателя. Они помогают не потерять нить событий, даже если рассказ идёт в свободном темпе.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 ясность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работе важна не только связность, но и точность формулировок. Поэтому временные выражения часто подбирают более подробно, чем в обычной беседе.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time words.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5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time words для школьного рассказа
</a:t>
            </a:r>
            <a:endParaRPr lang="en-US" sz="195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прямой функцией повествования заметнее всего помогают держать текст в правильном порядке и не терять ход событий.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First, then и finally особенно удобны для пересказа. Временные слова личного опыта, такие как yesterday и today, важны для рассказов о себе и школе.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роль time words в английском повествовании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 words делают рассказ живым и понятным: они показывают, что произошло, когда это случилось и как одно событие связано с другим. Именно поэтому они так важны в школьных текстах.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2026-05-31T09:35:35Z</dcterms:created>
  <dcterms:modified xsi:type="dcterms:W3CDTF">2026-05-31T09:35:35Z</dcterms:modified>
</cp:coreProperties>
</file>