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 математике 6 класса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сравнивать части целого и видеть главное быстро.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связывает дроби, десятичные числа и деление на 100. Эта тема нужна не только на уроках: она помогает сравнивать результаты, понимать скидки и читать данные из жизни класса и школы.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проценты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удобная единица сравнения: по ней легко оценивать доли, даже если сами числа разные.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процента: 1% = 1/100.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одна сотая часть целого.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процентов и дробей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процента к дроби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можно записать как дробь со знаменателем 100. Например, 1% — это 1/100, а 20% — это 20/100, то есть одна пятая часть целого.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дроби к десятичной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перейти к десятичной записи, проценты читаются ещё быстрее. Так, 50% — это 0,5, а 75% — это 0,75; обе записи показывают одну и ту же долю.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целого в процентах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значения удобно сравнивать на одной шкале без сложных вычислений.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процент, тем больше доля целого и выше столбец на диаграмме.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6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сколько процентов нужно найти, затем записывают это число и умножают исходное значение на него.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результат делят на 100. Так получают нужную часть числа без лишних действий и путаницы.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проста: ответ должен быть разумным. Если ищут 20% от 50, результат не может быть больше самого числа 50.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процент от числа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вычислить процент от числа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приём решения задач на проценты.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число по его проценту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известна часть и известно, сколько процентов она составляет, сначала находят, чему соответствует один процент от этой части.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умножают значение одного процента на 100. Так восстанавливают целое число, из которого взяли известную долю.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20% равны 18, то всё число равно 90. Формула помогает решать обратные задачи быстро и точно.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вычислений с процентами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несколько коротких примеров и сравните ответы.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удобно считать через умножение на сотые доли; особый случай — 25%, потому что это четверть числа.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вычисления по теме «Проценты»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 покупках и скидках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после скидки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ценнике было 500 рублей, а скидка составила 20%. Значит, покупатель экономит 100 рублей и платит 400 рублей. Важно помнить: скидку считают от исходной цены, а не от уже уменьшенной суммы.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скидка повторяется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первой скидки магазин делает вторую, новый процент считают уже от обновлённой цены. Поэтому итоговая экономия зависит не только от числа процентов, но и от того, к какой стоимости их применяют.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полезно читать ценник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витрине часто показывают старую цену, новую цену и размер выгоды. По этим данным легко понять, насколько предложение выгодно, и сразу проверить, совпадает ли указанная скидка с вычислениями.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скидок на одинаковый товар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одинаковой цене товара процент скидки напрямую влияет на размер экономии и конечную стоимость покупки.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скидка, тем больше экономия: 40% выгоднее 25% и 10%, если сравнивать одну и ту же цену.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урока математики, 2025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813" y="2853099"/>
            <a:ext cx="23362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применения процентов в результатах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тестов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удобно показывают, сколько заданий выполнено верно. Так легко сравнивать работы с разным числом вопросов и быстро видеть уровень успешности без пересчёта в дроби.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посещаемости помогает оценить, насколько регулярно ученик или класс присутствует на занятиях. Он нагляднее обычного числа пропусков, когда групп много и они различаются по размеру.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 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брака показывает долю негодных изделий в партии. Это позволяет сравнить качество разных изделий или смен даже тогда, когда общее количество товаров отличается.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используют проценты в опросах и статистике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всех участников опроса и фиксируют, сколько человек выбрали каждый вариант ответа.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в проценты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каждую группу выражают как долю от общего числа, чтобы результаты можно было сравнивать между собой.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диаграммы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проценты переносят на диаграмму и делают выводы о самых популярных и самых редких ответах.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опроса класса по любимым занятиям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опрос помогает увидеть, какие занятия чаще выбирают ученики, даже если число голосов у вариантов различается незначительно.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учеников выбрали спорт и игры; вместе эти варианты составляют больше половины класса.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урока математики, 2025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процентами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автоматически прибавлять процент к исходному числу, если по условию сначала нужно найти новую величину после скидки, наценки или уменьшения.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проценты и процентные пункты: разница между 10% и 20% — это 10 процентных пунктов, а не 10% от значения.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вычислениях нужно внимательно определять, от какого числа берётся процент: от начального, от уменьшенного или от уже найденной части.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делать прикидку: если товар подешевел, итоговая цена не может стать больше исходной, а при небольшой скидке изменение не должно быть слишком большим.
</a:t>
            </a:r>
            <a:endParaRPr lang="en-US" sz="9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проценты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нужную формулу и не перепутать часть с целым.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дроби и их проценты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соответствия помогают быстро переводить доли в проценты и обратно без калькулятора.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этих пар ускоряет решение задач и помогает сразу видеть смысл ответа.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соотношения дробей и процентов в курсе математики 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 жизни школьника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проценты тоже полезны: скидки на товары, результаты интернет-опросов и доля выполненных заданий легко сравниваются именно так. Это делает числа понятными даже без длинных вычислений.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проценты встречаются в дневнике, на контрольных, в посещаемости и в спортивных результатах. Они помогают быстро понять, какая часть работы уже выполнена и насколько успешен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величина в трёх записях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 ту же долю можно записать по-разному, если перевести дробь в десятичное число или процент.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могут обозначать одно значение, поэтому важно свободно переходить между дробями, десятичными числами и процентами.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урока математики, 2025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Проценты: умение, которое пригодится везде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помогают описывать части целого, сравнивать данные и решать практические задачи. Если понимать связь с дробями и десятичными числами, вычисления становятся быстрее и понятнее.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2026-05-24T17:07:30Z</dcterms:created>
  <dcterms:modified xsi:type="dcterms:W3CDTF">2026-05-24T17:07:30Z</dcterms:modified>
</cp:coreProperties>
</file>