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Пространственные фигуры: основные виды, свойства и расчёты
</a:t>
            </a:r>
            <a:pPr algn="l" indent="0" marL="0">
              <a:lnSpc>
                <a:spcPct val="90000"/>
              </a:lnSpc>
              <a:buNone/>
            </a:pPr>
            <a:r>
              <a:rPr lang="en-US" sz="1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Стереометрия изучает тела в трёхмерном пространстве: грани, рёбра, объёмы и сечения.
</a:t>
            </a:r>
            <a:endParaRPr lang="en-US" sz="319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изучают пространственные фигуры в 10 классе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Объекты вокруг нас имеют длину, ширину и высоту, поэтому в одной планиметрии не разобраться. В 10 классе стереометрия становится базой для задач на площади поверхностей и объёмы, а модели тел применяются в инженерии, архитектуре, дизайне, медицине и компьютерной графике.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96431" y="1387800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6100" y="13878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пространственных фигур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243067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Многогранники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многогранникам относят куб, параллелепипед, призму и пирамиду. Их поверхность складывается из плоских многоугольников, а геометрические элементы удобно описывать гранями, рёбрами и вершинами.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66360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Тела вращения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телам вращения относят цилиндр, конус и шар. Их поверхность создаётся вращением, поэтому встречаются криволинейные элементы. Для описания используют основания, ось симметрии и образующую.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1740270"/>
            <a:ext cx="3812100" cy="224446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пространственных фигур по характеру поверхности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Ключевое различие удобно видеть через тип поверхности и «носитель» оснований: у многогранников грани плоские, а у тел вращения поверхность формируется вращением.
</a:t>
            </a:r>
            <a:endParaRPr lang="en-US" sz="1165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Многогранники распознаются по плоским граням и «полигональным» элементам, а тела вращения — по роли оси и криволинейной поверхности, полученной вращением.
</a:t>
            </a:r>
            <a:endParaRPr lang="en-US" sz="1195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из школьного курса стереометрии (многогранники и тела вращения).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Куб: симметрия и равные параметры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имеет 6 равных квадратных граней, 12 рёбер и 8 вершин; все рёбра равны. Благодаря одинаковым размерам формулы для него особенно просты и часто используются как базовые примеры в вычислениях.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параллелепипед: универсальная «коробка»
</a:t>
            </a:r>
            <a:pPr algn="l" indent="0" marL="0">
              <a:lnSpc>
                <a:spcPct val="100000"/>
              </a:lnSpc>
              <a:buNone/>
            </a:pPr>
            <a:r>
              <a:rPr lang="en-US" sz="5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параллелепипед имеет 6 прямоугольных граней; попарно они равны и параллельны. Его измерения могут отличаться, поэтому он точнее моделирует комнаты, коробки и детали техники, где размеры не одинаковы.
</a:t>
            </a:r>
            <a:endParaRPr lang="en-US" sz="1277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и прямоугольный параллелепипед
</a:t>
            </a:r>
            <a:endParaRPr lang="en-US" sz="2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площади поверхности и объёма основных тел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показаны коэффициенты из формул при единичных параметрах, поэтому сравнение становится наглядным: объём растёт иначе, чем площадь поверхности.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многогранников к телам вращения меняет структуру формул: появляются π и радиусы в разных степенях. Объём зависит от «трёхмерного» масштаба сильнее.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формулы стереометрии; единичные параметры приняты для сопоставления коэффициентов (a=1, r=1, h=1).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Призма: строение и основные свойства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Призма имеет два равных и параллельных основания, а боковые грани образуют параллелограммы. В прямой призме боковые рёбра перпендикулярны основаниям, поэтому высота совпадает с боковым ребром.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основания обозначают как Sосн. Тогда объём призмы вычисляют по формуле V = Sосн × h. Это означает, что «толщина» пространства задаётся высотой, а «основание» определяет его площадь.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поверхности призмы равна сумме площадей двух оснований и боковой поверхности. Практически это помогает оценить, сколько материала потребуется для оболочки коробчатой детали.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призму от пирамиды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распознавания фигуры по её основаниям, высоте и вершинам.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и её элементы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состоит из основания и нескольких боковых треугольников, которые сходятся в одной вершине. Основание лежит в плоскости, а остальные точки фигуры располагаются по разные стороны этой плоскости.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пирамиды — это перпендикуляр, опущенный из вершины на плоскость основания. Она помогает связать геометрию фигуры с формулами объёма и площади боковой поверхности.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пирамида имеет в основании правильный многоугольник, а вершина находится над центром основания. Такие модели встречаются в архитектурных макетах и при описании исторических сооружений.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6700" y="2636459"/>
            <a:ext cx="9197400" cy="26047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596350" y="140850"/>
            <a:ext cx="39513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Цилиндр, конус и шар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675075" y="1603800"/>
            <a:ext cx="3466800" cy="10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Цилиндр: «прокатанный» круг
</a:t>
            </a:r>
            <a:pPr algn="l" indent="0" marL="0">
              <a:lnSpc>
                <a:spcPct val="100000"/>
              </a:lnSpc>
              <a:buNone/>
            </a:pPr>
            <a:r>
              <a:rPr lang="en-US" sz="5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 образован двумя равными кругами-основаниями и боковой поверхностью. Его высота равна расстоянию между основаниями; благодаря параллельности сечений фигура удобно моделирует банки, стаканы и элементы труб.
</a:t>
            </a:r>
            <a:endParaRPr lang="en-US" sz="1234" dirty="0"/>
          </a:p>
        </p:txBody>
      </p:sp>
      <p:sp>
        <p:nvSpPr>
          <p:cNvPr id="8" name="Text 2"/>
          <p:cNvSpPr txBox="1"/>
          <p:nvPr/>
        </p:nvSpPr>
        <p:spPr>
          <a:xfrm>
            <a:off x="5204325" y="1603800"/>
            <a:ext cx="3466800" cy="10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 и шар: сужение и равная удалённость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 имеет одно круглое основание и вершину; образующая соединяет вершину с точкой окружности основания. Шар — множество точек, равноудалённых от центра, поэтому радиус один во всех направлениях; по форме он напоминает мячи, пузыри и капли жидкости.
</a:t>
            </a:r>
            <a:endParaRPr lang="en-US" sz="1226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Сечения пространственных фигур плоскостью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Сечение определяется тем, как плоскость расположена относительно оси, основания и «вершины-объектов» тела.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большинства тел итоговая форма меняется при движении плоскости, но шар всегда даёт окружность, а куб — многоугольники.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схем из школьных учебников по стереометрии (без числовых данных), актуализация 2026-05.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496" y="1581150"/>
            <a:ext cx="3756332" cy="245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объёма и площади поверхности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формул помогает связать геометрию тела с физическим смыслом: объём — «вместимость», площадь поверхности — «оболочка».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линейный масштаб, тем сильнее растёт V (быстрее, чем S), а S описывает расход материала для «оболочки» тела.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Учебно-методические материалы по стереометрии; единицы — стандартные для школьного курса (актуализация 2026-05).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4125" y="1844204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66819" y="1844204"/>
            <a:ext cx="234413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09281" y="1844204"/>
            <a:ext cx="301388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18719" y="1844204"/>
            <a:ext cx="234413" cy="2679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Развёртки пространственных фигур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4287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из 6 квадратов
</a:t>
            </a:r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получить поверхность куба на плоскости, достаточно разложить каждую грань. Развёртка наглядно показывает, как рассчитывать площадь поверхности, складывая площади плоских частей.
</a:t>
            </a:r>
            <a:endParaRPr lang="en-US" sz="1292" dirty="0"/>
          </a:p>
        </p:txBody>
      </p:sp>
      <p:sp>
        <p:nvSpPr>
          <p:cNvPr id="16" name="Text 2"/>
          <p:cNvSpPr txBox="1"/>
          <p:nvPr/>
        </p:nvSpPr>
        <p:spPr>
          <a:xfrm>
            <a:off x="26047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Параллелепипед из прямоугольников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прямоугольного параллелепипеда собирается из прямоугольных граней. Она помогает визуализировать соседство граней и корректно суммировать их площади при вычислениях.
</a:t>
            </a:r>
            <a:endParaRPr lang="en-US" sz="1186" dirty="0"/>
          </a:p>
        </p:txBody>
      </p:sp>
      <p:sp>
        <p:nvSpPr>
          <p:cNvPr id="17" name="Text 3"/>
          <p:cNvSpPr txBox="1"/>
          <p:nvPr/>
        </p:nvSpPr>
        <p:spPr>
          <a:xfrm>
            <a:off x="47806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Призма: основания и боковые грани
</a:t>
            </a:r>
            <a:pPr algn="l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призмы на развёртке обязательно присутствуют два равных основания и «полоса» боковых прямоугольников. Для прямой призмы боковые рёбра совпадают с высотой, упрощая построение.
</a:t>
            </a:r>
            <a:endParaRPr lang="en-US" sz="1211" dirty="0"/>
          </a:p>
        </p:txBody>
      </p:sp>
      <p:sp>
        <p:nvSpPr>
          <p:cNvPr id="18" name="Text 4"/>
          <p:cNvSpPr txBox="1"/>
          <p:nvPr/>
        </p:nvSpPr>
        <p:spPr>
          <a:xfrm>
            <a:off x="69566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Пирамида: основание и треугольники
</a:t>
            </a:r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пирамиды включает одно основание и набор боковых треугольников. Правильная разметка вершин и рёбер нужна, чтобы точно найти площадь боковой поверхности.
</a:t>
            </a:r>
            <a:endParaRPr lang="en-US" sz="1261" dirty="0"/>
          </a:p>
        </p:txBody>
      </p:sp>
      <p:sp>
        <p:nvSpPr>
          <p:cNvPr id="19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8050" y="45897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и подобные пространственные фигуры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7373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фигуры совпадают при наложении: у них одинаковые формы и размеры. В задачах это позволяет переносить найденные величины площади поверхности и объёма без пересчёта при смене расположения.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6352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фигуры сохраняют форму, но изменяют линейные размеры. Если все размеры умножить на k, то каждая площадь увеличится в k² раз, а объём — в k³ раз.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5331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связь особенно полезна при работе с макетами и чертежами: уменьшённая модель здания требует масштабировать площади и объёмы по разным степеням, чтобы получить правильные значения.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объём при изменении размеров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как объём зависит от третьей степени длины, график растёт заметно круче, чем линейное увеличение размера.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линейного масштаба к объёму включает степень 3: поэтому при k=2 объём становится в 8 раз больше.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 формуле V=a³ для куба; значения k=1,5 и k=2 (2026-05).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архитектуре купола и арки часто опираются на формы, близкие к сферам и телам вращения. Даже когда конструкция собрана из деталей, общий силуэт стремится к геометрически выверенным кривым и симметриям.
</a:t>
            </a:r>
            <a:endParaRPr lang="en-US" sz="904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Купола и купольные оболочки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технике пространственные фигуры появляются в корпусах приборов, резервуарах и упаковке. Форма влияет не только на внешний вид, но и на прочность, расход материалов и удобство эксплуатации, что напрямую связывает геометрию с инженерией.
</a:t>
            </a:r>
            <a:endParaRPr lang="en-US" sz="897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Механизмы: корпуса, резервуары, упаковка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легко увидеть приближения к геометрическим телам: кристаллы, капли, пузыри и снежинки. У таких объектов часто есть оси симметрии и закономерные формы, которые удобно изучать через стереометрию.
</a:t>
            </a:r>
            <a:endParaRPr lang="en-US" sz="942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«геометрические сюжеты»
</a:t>
            </a:r>
            <a:endParaRPr lang="en-US" sz="1280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Пространственные фигуры в архитектуре, технике и природе
</a:t>
            </a:r>
            <a:endParaRPr lang="en-US" sz="314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 пространственные фигуры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типовой порядок действий при вычислении объёма, площади поверхности, а также при работе с сечениями и развёртками.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изучении темы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путать высоту с ребром и, особенно, с образующей у тел вращения. Из-за этого неверно выбирается формула и «съезжают» значения объёма или площади поверхности.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 определяется основание: ученик смешивает основание и боковую поверхность, либо выбирает не ту плоскость, относительно которой задана высота. Итог — неверная сумма площадей.
</a:t>
            </a:r>
            <a:endParaRPr lang="en-US" sz="1125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единицах встречаются регулярно: площади выражают в квадратных единицах, а объёмы — в кубических. Даже без вычислительных промахов итог становится неправильным из-за несоответствия размерности.
</a:t>
            </a:r>
            <a:endParaRPr lang="en-US" sz="1112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возникают при чтении сечений и построении развёрток: плоскость и состав плоских фигур задают «факт» о форме сечения. Без аккуратности выбирается неподходящая фигура и формула.
</a:t>
            </a:r>
            <a:endParaRPr lang="en-US" sz="1152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894" y="1387800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93988" y="1394430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28538" y="1394430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88288" y="1387800"/>
            <a:ext cx="267900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56325" y="1387800"/>
            <a:ext cx="200925" cy="267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значимость пространственной геометрии
</a:t>
            </a:r>
            <a:endParaRPr lang="en-US" sz="2200" dirty="0"/>
          </a:p>
        </p:txBody>
      </p:sp>
      <p:sp>
        <p:nvSpPr>
          <p:cNvPr id="14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4021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 расчёт материалов
</a:t>
            </a:r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поверхности и объём помогают оценивать расход материалов для облицовки, теплоизоляции и заливки конструкций. Геометрические модели позволяют заранее проверить, «поместится» ли нужная оболочка и какой будет вместимость.
</a:t>
            </a:r>
            <a:endParaRPr lang="en-US" sz="1290" dirty="0"/>
          </a:p>
        </p:txBody>
      </p:sp>
      <p:sp>
        <p:nvSpPr>
          <p:cNvPr id="16" name="Text 3"/>
          <p:cNvSpPr txBox="1"/>
          <p:nvPr/>
        </p:nvSpPr>
        <p:spPr>
          <a:xfrm>
            <a:off x="213668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дизайн и инженерные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геометрические вычисления нужны при проектировании корпусов, деталей машин и резервуаров. Понимание зависимости V и S от размеров снижает риск ошибок в размерах и экономит ресурсы при производстве.
</a:t>
            </a:r>
            <a:endParaRPr lang="en-US" sz="1271" dirty="0"/>
          </a:p>
        </p:txBody>
      </p:sp>
      <p:sp>
        <p:nvSpPr>
          <p:cNvPr id="17" name="Text 4"/>
          <p:cNvSpPr txBox="1"/>
          <p:nvPr/>
        </p:nvSpPr>
        <p:spPr>
          <a:xfrm>
            <a:off x="38712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Упаковка и макеты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Развёртки позволяют спроектировать упаковку с заданной площадью материала и удобными стыками. Это же умение переносится на бумажные макеты, где важно правильно «разложить» поверхность на плоскость.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560578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3D-печать и моделирование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3D-печати рассчитывают объём материала и оценивают время изготовления. Геометрические формулы дают быстрые оценки по размерам модели и помогают контролировать, не слишком ли «тяжёлой» окажется конструкция.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73403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Навигация, медицина и анимация
</a:t>
            </a:r>
            <a:pPr algn="l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Пространственные модели применяются в картографии, компьютерной анимации и медицинских визуализациях. Там важны объёмные характеристики и правильные формы сечений, чтобы корректно интерпретировать данные.
</a:t>
            </a:r>
            <a:endParaRPr lang="en-US" sz="12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Геометрия, которая «видит» пространство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Пространственные фигуры связывают форму, размеры и взаимное расположение объектов. На теме развиваются элементы, формулы площади и объёма, сечения и развёртки, а равенство и подобие помогают масштабировать результаты на практике.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2026-05-13T10:41:56Z</dcterms:created>
  <dcterms:modified xsi:type="dcterms:W3CDTF">2026-05-13T10:41:56Z</dcterms:modified>
</cp:coreProperties>
</file>