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в конце XVIII — первой половине XIX века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фабрик, реформ и быстрых перемен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Англия стала индустриальной державой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1780–1850-х годах Англия быстро росла: увеличивалось население, расширялись крупные города, а уголь, текстиль, металлургия и морская торговля сделали страну центром промышленной Европы.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в Англии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в текстиле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сначала затронули производство тканей. Новые машины ускорили прядение и ткачество, поэтому выпуск продукции вырос во много раз, а спрос на ручной труд начал сокращаться.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Механическая прялка и ткацкий станок заменяли часть работы человека, делая производство быстрее и дешевле. Теперь успех фабрики зависел от машин, топлива и организации процесса.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вместо мастерских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мастерские постепенно уступали место крупным фабрикам. В одном здании собирались десятки и сотни рабочих, а рабочий день подчинялся строгому распорядку и контролю владельца.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зависимость рабочих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всё сильнее зависели от фабричного расписания и заработка. Их труд стал более однообразным, а условия — жёсткими, потому что машины требовали постоянного и точного обслуживания.
</a:t>
            </a:r>
            <a:endParaRPr lang="en-US" sz="13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и фабричный город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пара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Джеймса Уатта стала главным двигателем новой эпохи. Она позволила использовать энергию пара там, где это было выгодно, а не только рядом с водяными мельницами.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у угля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предприятия можно было строить возле угольных шахт и больших городов. Это снижало расходы на топливо и облегчало снабжение фабрик сырьём, а рабочих — работой.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предприятий быстро росли кварталы для рабочих, склады, дороги и отвалы угля. Так возникал фабричный город, где производство, жильё и транспорт были тесно связаны.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новой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шум станков и плотная застройка стали заметными признаками индустриальной Англии. Именно такие города, как Манчестер, лучше всего показывали, как изменилась страна.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промышленного производства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притягивали рабочих, торговлю и новые предприятия, а рост производства создавал ещё больше причин для переезда в города.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росли города, тем сильнее расширялись фабрики и спрос на топливо, сырьё и рабочую силу.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исторические ряды по переписям населения Англии XIX века и общим тенденциям промышленного роста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железо и транспорт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как 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стал главным источником энергии для фабрик, печей и паровых машин. Без него промышленный рост был бы намного медленнее, потому что он давал стабильное и мощное тепло.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для машин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железа делали детали машин, инструменты, рельсы и мосты. Чем больше развивалась промышленность, тем сильнее рос спрос на качественный металл и новые способы его обработки.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каналов сначала помогла доставлять тяжёлые грузы дешевле и быстрее, чем по плохим дорогам. Это особенно важно было для угля, руды и готовой продукции.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железных дорог резко ускорило перевозки людей и товаров. Линия Ливерпуль—Манчестер, открытая в 1830 году, стала символом новой транспортной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выигрывал и кто терял от индустриализации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положения разных групп общества показывает, как по-разному они переживали промышленный рост.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Предприниматели и часть собственников укрепили своё положение, а рабочие, женщины и дети чаще сталкивались с тяжёлым трудом и слабой защитой.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об индустриальной Англии первой половины XIX века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рабочих и детский труд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рабочий день часто продолжался 12–14 часов, а иногда и дольше. Люди трудились почти без отдыха, потому что машины и владельцы требовали непрерывной работы.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дети работали рядом со взрослыми, потому что их труд стоил дешевле. Для многих семей это был единственный способ получить хоть какой-то доход.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промышленных городах рабочие жили в переполненных домах и тесных квартирах. Воздух был пропитан дымом и угольной пылью, а чистой воды часто не хватало.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санитария быстро приводила к эпидемиям, включая холеру. В таких условиях болезни распространялись особенно легко, потому что улицы и жилища были грязными и перенаселёнными.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деревни к фабричному городу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перемен в Англии XVIII–XIX веков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Огораживания и перемены в деревне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земли исчезают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Огораживания ограничили доступ крестьян к общинным полям и пастбищам. То, чем раньше пользовались многие семьи, теперь переходило под контроль владельцев земли.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крупных хозяйств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сосредотачивалась у крупных землевладельцев, которые стремились получать больше прибыли от товарного сельского хозяйства. Производство становилось более выгодным, но менее доступным для бедных.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хозяева укрепляли своё положение, а бедные сельские жители теряли привычные источники существования. Разрыв между разными слоями деревни заметно увеличивался.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наёмному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уже не могли жить только за счёт земли и становились наёмными работниками. Это подталкивало людей к поиску заработка вне деревни, в том числе на фабриках.
</a:t>
            </a:r>
            <a:endParaRPr lang="en-US" sz="123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Наполеоновские войны и Англия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Трафальгар: море остаётся за Британией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1805 году британский флот у мыса Трафальгар одержал победу, которая изменила ход войны на море. Адмирал Горацио Нельсон стал национальным героем, а английские корабли получили преимущество на торговых путях и в защите острова.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Ватерлоо: конец долгой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1815 году под Ватерлоо союзные армии разгромили Наполеона, и военные годы завершились. Для Англии это означало не только облегчение, но и рост престижа: страна вышла из войны сильной, уверенной в своей морской мощи и влиянии в Европе.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налоги и цены после 1815 года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государственные заказы сократились, а многие мастерские и верфи потеряли клиентов. Это ударило по заработкам семей в городах и усилило недовольство высокими ценами.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и послевоенный спад тесно связаны: окончание войны не принесло быстрого облегчения, а для многих людей стало началом новых трудностей.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историческим тенденциям Англии начала XIX века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ограниченная демократия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у немногих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принимать важные решения принадлежало в основном землевладельцам и богатым горожанам. Большинство мужчин, а тем более женщины, не участвовали в выборах и не могли влиять на политику страны.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избирательные округа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парламенте сохранялись округа с очень малым числом избирателей. Некоторые из них почти опустели, но всё равно отправляли депутатов, что делало систему несправедливой и устаревшей.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новых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росли быстрее старых городков, но их влияние в парламенте долго оставалось слабым. Это вызывало раздражение у предпринимателей и жителей, которые видели свою реальную роль в экономике.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становились фабрики, города и рабочие кварталы, тем громче звучали призывы изменить избирательные правила. Люди ожидали, что парламент начнёт представлять страну точнее, чем раньше.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1832 года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мест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сократила влияние многих маленьких округов и передала часть мест крупным промышленным городам. Это сделало парламент ближе к реальной экономической карте Англии и её новым центрам жизни.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среднего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политике заметнее стали интересы предпринимателей, торговцев и владельцев фабрик. Их голос получил больший вес, хотя простые рабочие всё ещё оставались почти без представительства.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Шаг, но не конец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не дала всеобщего избирательного права и не решила всех проблем сразу. Однако она показала, что политическая система может меняться под давлением общества и исторических перемен.
</a:t>
            </a:r>
            <a:endParaRPr lang="en-US" sz="15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Чартизм и требования рабочих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Чартизм объединил многих рабочих, ремесленников и их сторонников в разных городах Англии. Люди выступали не только за хлеб и работу, но и за право участвовать в принятии законов.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хартия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требования были записаны в Народной хартии. Среди них были всеобщее мужское избирательное право, тайное голосование и равные округа, чтобы выборы стали честнее и понятнее для населения.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депутатов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Чартисты настаивали, чтобы депутаты получали оплату, а парламент избирался чаще. Это должно было открыть путь в политику людям без больших доходов и личных связей.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сразу добиться успеха не удалось, чартизм показал силу организованных рабочих выступлений. После него власти уже не могли игнорировать социальные и политические требования городского населения.
</a:t>
            </a:r>
            <a:endParaRPr lang="en-US" sz="12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законы и защита рабочих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постепенно ограничивали самые тяжёлые формы фабричного труда и вводили контроль за условиями работы.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действовало постепенно: сначала ограничивало детский труд, затем вводило инспекции и расширяло защиту на более уязвимые группы.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акты Великобритании, 1802, 1819, 1833, 1842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романтизма и развитие науки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 сильных 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XIX века английские поэты рассказывали о свободе, природе и внутреннем мире человека. Джордж Байрон стал символом яркой романтической поэзии, которая волновала читателей не меньше, чем политические события.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Скотт сделал исторический роман особенно популярным. Его книги помогали читателям увидеть далёкие эпохи как живую часть национальной памяти, где рядом существовали рыцари, короли и обычные люди.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рядом с книгой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 же годы быстро росло значение науки и техники. Исследования в механике, химии и медицине помогали лучше понимать мир и создавать полезные изобретения, которые меняли повседневную жизнь.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периода видны сразу: Англия стала богаче, крупнее и заметнее на мировой арене. Но вместе с успехом пришли и новые общественные вопросы.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дал стране силу, однако он же обострил социальные проблемы и ускорил политические изменения.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основным историческим последствиям эпохи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 мир к середине XIX века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фабрика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товары продавались во многих странах, потому что фабрики выпускали их быстро и в больших объёмах. Страна укрепила положение главного промышленного центра Европы и начала влиять на мировую торговлю.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флота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флот охранял морские пути и помогал защищать торговлю. Благодаря этому Англия могла доставлять товары в колонии, поддерживать связь с дальними владениями и уверенно чувствовать себя на океанах.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империя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Владения за пределами Европы давали рынки сбыта и сырьё для промышленности. Империя становилась важной частью английской экономики и политики, усиливая её влияние далеко за пределами острова.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других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английских фабрик, железных дорог и реформ внимательно изучали в других государствах. Многие европейские правители и предприниматели видели в Англии образец того, как меняется современное общество.
</a:t>
            </a:r>
            <a:endParaRPr lang="en-US" sz="12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изменила страну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десятилетий Англия стала индустриальной державой, где паровые машины, фабрики и железные дороги изменили труд, города и жизнь людей. Именно тогда сложилась современная Великобритания.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2026-06-01T04:09:00Z</dcterms:created>
  <dcterms:modified xsi:type="dcterms:W3CDTF">2026-06-01T04:09:00Z</dcterms:modified>
</cp:coreProperties>
</file>