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ландшафте: как природа и люди влияют друг на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климат и воды направляют расселение, а хозяйство меняет природу. Разберём причины и последствия.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ландшафт и почему его изучают в 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— это связанный «набор» рельефа, климата, вод, почв, растений и животных. В России они сменяются от тундры до степей и гор, и география помогает понимать, где выгодно жить и строить, а где нужно беречь природу.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влияют на жизнь людей
</a:t>
            </a:r>
            <a:endParaRPr lang="en-US" sz="2732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осадки, высота над уровнем моря и близость воды определяют, где людям комфортнее жить и работать. От этого зависят повседневные условия: тепло, влажность и доступ к ресурсам.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проще строить дороги, дома и поля: рельеф ровнее, а транспорт обычно легче. В горах из-за склонов и перепадов высот строительство усложняется, и маршруты становятся более извилистыми.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 сезонность работ, выбор жилья и набор культур. В засушливых районах особенно важны источники воды и орошение, а в холодных — утеплённые дома и продуманное снабжение.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тянутся к воде и путям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селятся рядом с реками, озёрами, морями и транспортными путями: так легче получать воду, еду и поддерживать связь с другими территориями. Вода помогает и хозяйству, и торговле.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в разных ландшафтах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деревень к городам: примеры ландшафтов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Деревни нередко появляются на плодородных равнинах и в речных долинах, где удобны поля и хозяйственные постройки. Крупные города тянутся к портам, переправам, железным дорогам и промышленным центрам.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приспосабливается к ландшафту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взаимного влияния: ограничения природы → решения человека → преобразование территории → новые выгоды и риски.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больше людей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показывает общую закономерность: наиболее удобно жить там, где проще строить и есть вода.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высокая заселённость связана с возможностями для земледелия, транспорта и снабжения. Суровый климат и нехватка условий ограничивают жизнь в тундре, пустынях и высокогорьях.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географии; численные значения — условные для визуализации различий без абсолютных данных.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37" y="1090878"/>
            <a:ext cx="171478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998" y="3096535"/>
            <a:ext cx="150043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851" y="1098283"/>
            <a:ext cx="176250" cy="156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9394" y="3103941"/>
            <a:ext cx="176250" cy="156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людей зависит от ландшафта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пастбища
</a:t>
            </a:r>
            <a:pPr algn="l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Почвы, влага и рельеф подсказывают, что выращивать. Зерновые чаще тяготеют к равнинам, а овощи и сады — к более тёплым долинам. Пастбища удобны в степях и горах.
</a:t>
            </a:r>
            <a:endParaRPr lang="en-US" sz="1242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промыслы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территории дают материалы и ресурсы: древесину, а также продукты природы вроде ягод, грибов. Условия леса и сезонность определяют, когда и чем занимается местное население, включая охотничьи промыслы.
</a:t>
            </a:r>
            <a:endParaRPr lang="en-US" sz="1179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моря и рыбный промысел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есть реки и моря, важными становятся рыболовство и удобные пути сообщения. Вода помогает поддерживать торговлю и связь между поселениями, а природные условия формируют круглогодичные или сезонные занятия людей.
</a:t>
            </a:r>
            <a:endParaRPr lang="en-US" sz="1064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
</a:t>
            </a:r>
            <a:pPr algn="l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чаще развивается там, где есть месторождения. Даже если природные условия сложные, именно наличие ресурса становится главным «двигателем» хозяйства, а затем появляются дороги, стройки и новые рабочие места.
</a:t>
            </a:r>
            <a:endParaRPr lang="en-US" sz="10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11" y="1592400"/>
            <a:ext cx="3851028" cy="30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условия территории превращаются в удобства и трудности для жизни и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ландшафты создают разные возможности и ограничения, поэтому виды деятельности населения отличаются: где удобнее, там и возникает основная «экономика»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(обобщение закономерностей по типам ландшафтов).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и виды деятельности людей
</a:t>
            </a:r>
            <a:endParaRPr lang="en-US" sz="27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искусственный ландшафт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Кварталы и магистрали «поверх»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ландшафт строится человеком: вместо природных участков появляются улицы, здания и мосты. Асфальт и бетон меняют вид поверхности и характер стока воды. При этом некоторые природные элементы сохраняются в окружении, превращаясь в островки зелени.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коммуникации: невидимая часть карты
</a:t>
            </a:r>
            <a:pPr algn="ctr" indent="0" marL="0">
              <a:lnSpc>
                <a:spcPct val="100000"/>
              </a:lnSpc>
              <a:buNone/>
            </a:pPr>
            <a:r>
              <a:rPr lang="en-US" sz="41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большом городе важны не только дома и дороги, но и то, что скрыто под землёй. Подземные коммуникации обеспечивают воду, транспортировку и связь между районами. Именно поэтому городская территория становится сильно «организованной» и отличается от естественного ландшафта.
</a:t>
            </a:r>
            <a:endParaRPr lang="en-US" sz="963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 и набережные как граница с природой
</a:t>
            </a:r>
            <a:pPr algn="ctr" indent="0" marL="0">
              <a:lnSpc>
                <a:spcPct val="100000"/>
              </a:lnSpc>
              <a:buNone/>
            </a:pPr>
            <a:r>
              <a:rPr lang="en-US" sz="43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природные участки чаще всего концентрируются в парках, скверах, набережных и водоёмах. Они помогают горожанам отдыхать и поддерживают более комфортный микроклимат. На спутниковых снимках такие зоны заметно контрастируют с плотной застройкой.
</a:t>
            </a:r>
            <a:endParaRPr lang="en-US" sz="101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меняет ландшафт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Столбики показывают, что наибольший «охват» чаще у застройки и сельского хозяйства, которые занимают большие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вмешательство в землю и растительность, тем заметнее изменения ландшафта. Добыча полезных ископаемых особенно оставляет следы в рельефе.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сведения; значения на диаграмме — условные для сравнения, без привязки к конкретным статистическим данным.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ландшафта могут быть полезными
</a:t>
            </a:r>
            <a:endParaRPr lang="en-US" sz="2756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только разрушает, но и улучшает территорию: создаёт парки, высаживает защитные лесополосы, строит террасы на склонах, проводит орошение и очищает сточные воды.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уменьшают эрозию почв, помогают сохранять влагу и снижают риски в периоды сильных дождей или засухи, когда ландшафт наиболее уязвим и условия жизни усложняются.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продуманные решения повышают устойчивость полей: урожайность становится выше, а ущерб от ветра и сухих периодов снижается благодаря удержанию почвы и влаги.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бережное вмешательство показывает, что природные условия можно учитывать и «настраивать» территорию под нужды людей, не лишая её естественной защиты.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875276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288" y="1875276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5363" y="1889709"/>
            <a:ext cx="343500" cy="305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9913" y="1904976"/>
            <a:ext cx="343500" cy="27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86838" y="1875276"/>
            <a:ext cx="334200" cy="334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чему приводит неосторожное вмешательство человека
</a:t>
            </a:r>
            <a:endParaRPr lang="en-US" sz="2324" dirty="0"/>
          </a:p>
        </p:txBody>
      </p:sp>
      <p:sp>
        <p:nvSpPr>
          <p:cNvPr id="15" name="Text 2"/>
          <p:cNvSpPr txBox="1"/>
          <p:nvPr/>
        </p:nvSpPr>
        <p:spPr>
          <a:xfrm>
            <a:off x="50960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и оползни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ландшафта может вызвать эрозию почв и оползни. Когда с поверхности исчезает защита, дожди и ветер быстрее разрушают землю, делая её менее пригодной для растений и строительства.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7415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Пыльные бури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районах чрезмерная распашка и вырубка лесов усиливают выдувание верхнего слоя почвы. Это ведёт к пыльным бурям, ухудшает качество воздуха и уменьшает запасы плодородной земли.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241875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Подтопления и проблемы с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Неаккуратные работы приводят к подтоплениям: вода хуже уходит, зато чаще задерживается в низинах. В результате страдают дороги, подвалы, посевы и повышается риск загрязнения вод.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706425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загрязнение воздуха в 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усиливаются жара, шум и загрязнение воздуха: асфальт и здания нагреваются сильнее, чем природная поверхность. Тепло накапливается, а вентиляция становится хуже, особенно в плотной застройке.
</a:t>
            </a:r>
            <a:endParaRPr lang="en-US" sz="1140" dirty="0"/>
          </a:p>
        </p:txBody>
      </p:sp>
      <p:sp>
        <p:nvSpPr>
          <p:cNvPr id="19" name="Text 6"/>
          <p:cNvSpPr txBox="1"/>
          <p:nvPr/>
        </p:nvSpPr>
        <p:spPr>
          <a:xfrm>
            <a:off x="743870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почв и падение урожаев
</a:t>
            </a:r>
            <a:pPr algn="l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сельской местности из-за чрезмерной распашки почвы истощаются, а урожаи снижаются. Особенно уязвимы склоны, поймы рек, сухие степи и северные территории, где восстановление медленнее.
</a:t>
            </a:r>
            <a:endParaRPr lang="en-US" sz="11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экологическая проблема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логики цепочки: последствия строительства или распашки — от утраты растительного покрова до ухудшения природы и жизни людей.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011061"/>
            <a:ext cx="4336500" cy="29016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бережного использования территории
</a:t>
            </a:r>
            <a:endParaRPr lang="en-US" sz="2767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природы уменьшают вредные процессы и помогают сохранить устойчивость ландшафта. В таблице показано, какие решения дают результат и где их применяют чаще всего.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меры заметно улучшают состояние ландшафта, потому что уменьшают разрушение почв и загрязнение среды.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по охране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хранит следы истории: старые дороги, поля, каналы, крепости, деревни, промышленные зоны и памятные места. Природные формы часто «подсказывали» людям, где удобно жить и как вести хозяйство.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территории становятся частью местной идентичности, потому что люди связывают с ними жизнь нескольких поколений. Поэтому в одном месте рядом могут быть природные объекты и памятники архитектуры.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и культурная память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как система взаимосвязанных компонентов
</a:t>
            </a:r>
            <a:endParaRPr lang="en-US" sz="2447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меняется один компонент, меняются и остальные: например, вырубка влияет на почву и влагу, а строительство дорог меняет сток воды и условия для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нельзя рассматривать отдельно по частям. Его устойчивость зависит от того, как человек учитывает связи между рельефом, водами, почвами, климатом и растительностью.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схема взаимосвязей компонентов ландшафта (учебные данные).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влияния ландшафта в России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редкое, а жизнь зависит от транспорта, завоза продуктов и сурового климата. Далеко не все территории подходят для постоянного строительства и земледелия.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горных районах важны перевалы, дороги вдоль долин и туризм. Сильно влияют перепады высот, состояние склонов и особенности погоды, поэтому маршруты и хозяйство планируют заранее.
</a:t>
            </a:r>
            <a:endParaRPr lang="en-US" sz="1329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
</a:t>
            </a:r>
            <a:pPr algn="ctr" indent="0" marL="0">
              <a:lnSpc>
                <a:spcPct val="100000"/>
              </a:lnSpc>
              <a:buNone/>
            </a:pPr>
            <a:r>
              <a:rPr lang="en-US" sz="5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широко развиты земледелие и животноводство. Причины — открытые пространства и наличие удобных земель, а также более мягкие условия для многих культур по сравнению с севером.
</a:t>
            </a:r>
            <a:endParaRPr lang="en-US" sz="1326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и моря
</a:t>
            </a:r>
            <a:pPr algn="ctr" indent="0" marL="0">
              <a:lnSpc>
                <a:spcPct val="100000"/>
              </a:lnSpc>
              <a:buNone/>
            </a:pPr>
            <a:r>
              <a:rPr lang="en-US" sz="5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крупных рек и морей возникают порты и промышленные центры. Здесь появляются порты, более густая сеть дорог и поселений, потому что вода облегчает сообщение и торговлю.
</a:t>
            </a:r>
            <a:endParaRPr lang="en-US" sz="129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ландшафты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ландшафтов помогает выбирать безопасные места для строительства домов, дорог и заводов. Так снижается риск бедствий, связанных с рельефом, водами и типом почв на территории.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ландшафтов необходимо для защиты почв и вод. Оно помогает планировать землепользование, чтобы уменьшать вероятность пожаров, наводнений, оползней и засух, особенно в уязвимых зонах.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влияет на здоровье людей и повседневную жизнь: качество воздуха, снабжение водой, экономику территории и удобство быта. Поэтому географические знания важны не только для школы, но и для решений сегодня.
</a:t>
            </a:r>
            <a:endParaRPr lang="en-US" sz="13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ландшафтов и роль человека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территорий зависит от того, насколько разумно человек использует природные ресурсы и сохраняет природные комплексы. Восстановление карьеров, озеленение улиц и защита рек снижают ущерб природе.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важны экономия воды и рекультивация земель, чтобы территория снова могла выполнять свои природные функции. Такие проекты наглядно показывают сочетание хозяйственной деятельности и восстановления природы.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ландшафте: главный вывод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всегда живёт внутри ландшафта и постоянно влияет на него через строительство, земледелие, транспорт, промышленность и природоохранные меры. Успешное развитие возможно, когда учитываются рельеф, климат, воды и почвы, а ресурсы используются бережно.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2026-05-11T20:54:59Z</dcterms:created>
  <dcterms:modified xsi:type="dcterms:W3CDTF">2026-05-11T20:54:59Z</dcterms:modified>
</cp:coreProperties>
</file>