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рубежа веков: литература переломной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проза рубежа веков ищет новый язык для тревожной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обновление на фоне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городов, расширение читательской аудитории и общественные потрясения изменили саму интонацию прозы. Писатели чаще выбирают краткую форму, психологическую деталь и скрытый смысл, чтобы точнее передать ощущение нестабильности времени.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реализма к модернизму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классики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сохраняют внимание к нравственному выбору и внутренней жизни героя, продолжая традиции Толстого и Чехова, но уже ищут более тонкие способы показать сложность человеческого сознания.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Субъективный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все чаще строится через личное восприятие, недосказанность и фрагментарные сцены. Это позволяет показать мир не как завершенную картину, а как переживание, наполненное сомнениями.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 подтекст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смыслы переносятся в детали, повторяющиеся мотивы и намеки. Читателю предлагается не готовый вывод, а самостоятельное осмысление скрытого содержания текста.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вместо морали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отказывается от прямого поучения и сосредотачивается на внутренних процессах: страхе, памяти, сомнениях, разрыве между желанием и долгом. Так возникает более глубокий образ личности.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художественная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становится компактнее, а каждая сцена — выразительнее. Короткий рассказ и новелла лучше всего передают напряжение времени, когда внешне обычное событие может менять судьбу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10436"/>
            <a:ext cx="4534800" cy="26141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русской прозы рубежа XIX–XX веков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прозы рубежа веков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эпохи по-разному отвечали на кризис времени, но каждого интересовала личность в момент внутреннего испытания.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художественные манеры объединяет интерес к личности, оказавшейся в переломной исторической ситуации.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живая память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природа не просто изображает место действия, а хранит следы прошлого. Тонкие запахи, цвета и звуки создают ощущение ускользающей красоты, которую человек успевает заметить лишь на мгновение.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Прошлое, которое не вернуть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«Антоновских яблоках» и «Темных аллеях» память становится главной силой повествования. Герои словно оглядываются на утраченную цельность жизни, понимая, что время необратимо и любое счастье хрупко.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формы и трагизм смысла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Бунина отличает классическая сдержанность письма: фраза точна, композиция ясна, деталь выверена. Но за этой внешней простотой всегда ощущается печаль о быстротечности жизни и невозможности удержать гармонию.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Бунин: точность наблюдения и мотив памяти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Бунина, Куприна, Андреева, Горького и Чехова
</a:t>
            </a:r>
            <a:endParaRPr lang="en-US" sz="955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рубежа веков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пересекаются: личный кризис в прозе почти всегда связан с переменой исторического масштаба.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внутренний разлад и ощущение утраты опоры, поэтому проза звучит тревожно и философски.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как предшественник новой прозы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744987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вместо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научил читателя слышать то, что не произнесено прямо. В его прозе важнейший смысл часто скрыт в паузе, взгляде, жесте или бытовой реплике.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97371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Обыденность с внутренним конфликтом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даже спокойная, будничная ситуация может обнажить глубокую драму. Именно этот принцип особенно ценили писатели начала XX века, стремившиеся показать скрытую жизнь души.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44987" y="2831184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авторский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редко выносит прямой приговор героям. Он доверяет читателю, оставляя пространство для самостоятельного вывода, а это делает текст более многозначным и современным.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новелла рубежа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типичной композиции короткой прозы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человек и социальная среда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 границе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тех, кто живет в условиях бедности, унижения и постоянного риска. Его интересует не только социальное положение героя, но и то, как оно испытывает характер.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и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пьесах Горького важны независимость, сила воли и внутренняя гордость. Даже оказавшись в жестокой среде, герой стремится сохранить человеческое достоинство и право на выбор.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миром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вроде «Челкаша» и «На дне» личность сталкивается с окружающей действительностью как с силой, которая подавляет и искушает одновременно. Отсюда напряжение и резкость его прозы.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Романтика сильного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Горький привлекает образом человека, способного бросить вызов обыденности. Его герои нередко не идеальны, но в них ощущается энергия сопротивления и вера в внутреннюю свободу.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470045"/>
            <a:ext cx="4813500" cy="25695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прозы рубежа веков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система русской прозы конца XIX — начала XX века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жанры в этот период особенно востребованы: они лучше передают напряжение времени и внутреннюю динамику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форма, тем сильнее ее выразительность: сжатие сюжета усиливает психологическую и смысловую насыщенность.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Куприн: сила чувства и достоинство личности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реализм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внимательно вглядывается в быт, профессию и психологию человека, поэтому его герои убедительны даже в необычных ситуациях. Деталь у него всегда работает на раскрытие характера, а не на внешнюю эффектность.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любовью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«Олеся» и «Гранатовый браслет» чувство становится мерилом подлинной человеческой ценности. Любовь у Куприна не украшает сюжет, а выявляет верность себе, способность к самопожертвованию и трагическое несовпадение с нормами общества.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«Поединке» особенно заметен интерес писателя к нравственной ответственности личности в жесткой среде. Герой оказывается перед выбором между внутренним достоинством и давлением внешних обстоятельств, и этот конфликт звучит предельно остро.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против условностей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как сильное чувство сталкивается с социальными запретами, предрассудками и неравенством. Поэтому его проза одновременно эмоциональна, гуманистична и напряженно современна: в ней важен каждый шаг к свободе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прозы рубежа XIX–XX веков; условная сравнительная шкала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 новой прозы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рубежа веков все чаще строили текст так, чтобы смысл возникал не сразу, а через сопоставление деталей, интонаций и пауз.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роль символики и открытого финала, тем сильнее проза уходит от прямого назидания к многозначности и психологической глубине.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произведения особенно ярко показывают его интерес к страху, хаосу и внутреннему надлому человека.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числе текстов особенно ясно виден масштаб его художественного эксперимента: от военной катастрофы до религиозного и нравственного кризиса.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Андреев: «Красный смех», «Иуда Искариот», «Жизнь Василия Фивейского»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прозе рубежа XIX–XX веков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мотивы и их смысл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образы помогают передавать движение времени, память и психологическое состояние героя без прямого объяснения.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работают как скрытый язык текста: они связывают конкретную сцену с более широким переживанием эпохи и усиливают психологизм.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отражение души
</a:t>
            </a:r>
            <a:pPr algn="l" indent="0" marL="0">
              <a:lnSpc>
                <a:spcPct val="130039"/>
              </a:lnSpc>
              <a:buNone/>
            </a:pPr>
            <a:r>
              <a:rPr lang="en-US" sz="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символистской прозе город редко остается просто местом действия. Он звучит как тревожный фон, где туман, огни и пустые улицы подсказывают читателю внутреннее одиночество героя и скрытую драму времени.
</a:t>
            </a:r>
            <a:endParaRPr lang="en-US" sz="1132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за повседневностью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сцена у символистов нередко приобретает черты притчи. За бытовым разговором или случайной встречей проступает более глубокий смысл, связанный с памятью, судьбой и поиском духовной опоры.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намека
</a:t>
            </a:r>
            <a:pPr algn="l" indent="0" marL="0">
              <a:lnSpc>
                <a:spcPct val="130039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в символистском тексте строится так, чтобы звучание было не менее важно, чем сюжет. Повторы, ритм и недосказанность создают атмосферу ожидания, в которой смысл раскрывается постепенно и многослойно.
</a:t>
            </a:r>
            <a:endParaRPr lang="en-US" sz="1148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символистская проза превращает событие в знак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прозы рубежа XIX–XX веков; условная сравнительная шкала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героя в прозе рубежа веков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социальные роли не отменяют общей внутренней неустойчивости: каждый герой ищет точку опоры в мире, который меняется быстрее, чем человек успевает к нему приспособиться.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оказывается не социальная схема, а кризис личности; различаются лишь формы сопротивления, одиночества и нравственного поиска.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деталь и подтекст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рубежа веков пейзаж редко бывает нейтральным: он задает эмоциональный тон сцены и помогает понять состояние героя. Через свет, ветер, холод или тишину автор говорит о внутреннем мире.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смысловой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может заменить длинное объяснение и сразу сосредоточить внимание на главном. Одна вещь, жест или звук часто раскрывают характер точнее, чем прямое описание поступков и мыслей персонажа.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вместо морали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 позволяет писателю не навязывать вывод, а вовлекать читателя в соразмышление. Благодаря подтексту короткий рассказ становится глубже и оставляет ощущение недосказанности, которое долго работает после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сцены к философскому обобщению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конкретный эпизод в прозе рубежа веков постепенно превращается в размышление о человеке и времени.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прозы рубежа веков для литературы XX века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Углубление психологизма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этого времени научили прозу фиксировать не только поступок, но и его скрытую мотивацию. Благодаря этому литература XX века стала тоньше передавать сомнение, внутренний разлад и нравственную неустойчивость.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подтекста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объяснение все чаще уступало место намеку, детали и недосказанности. Такой способ письма оказался особенно продуктивным для последующей русской прозы, где смысл нередко строится через напряженное молчание.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возможностей жанра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и новелла доказали, что небольшой объем не мешает глубине и философской насыщенности. Этот опыт особенно важен для литературы эмиграции, советского периода и модернистских поисков.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традиции и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рубежа веков сохранила реалистическую точность, но открыла путь к более свободной форме и сложной символике. Именно поэтому ее открытия стали опорой для литературы следующего столетия.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рубежа веков как искусство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рубежа веков показала, как в момент исторического перелома литература умеет говорить о человеке точнее и глубже. Она соединила наблюдательность, психологизм и поиск новых форм, открыв путь прозе XX века.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2026-05-27T11:47:12Z</dcterms:created>
  <dcterms:modified xsi:type="dcterms:W3CDTF">2026-05-27T11:47:12Z</dcterms:modified>
</cp:coreProperties>
</file>