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12675" y="1067624"/>
            <a:ext cx="2973600" cy="28632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8400" y="852600"/>
            <a:ext cx="3925500" cy="3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Module 10. Port Fairy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Узнаём Port Fairy: море, история и прогулки без скуки.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458400" y="252850"/>
            <a:ext cx="49140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3657" y="1263000"/>
            <a:ext cx="261498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Знакомимся с Port Fairy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Port Fairy — это тихий город у океана в Виктории. Здесь рядом живут история, пляжи, природа и морской воздух. На уроке мы узнаем, где он находится и чем интересен.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5000" y="1326497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5100" y="252125"/>
            <a:ext cx="5710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Port Fairy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45100" y="1125775"/>
            <a:ext cx="43536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Юго-запад Виктории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Port Fairy находится на юго-западе штата Виктория, у побережья. Это небольшой город, который легко найти на карте рядом с океаном и береговой линией.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00" y="2385148"/>
            <a:ext cx="43536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 океаном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стоит у воды, поэтому море здесь всегда рядом. На карте его удобно представить как точку между сушей, пляжами и открытым морским пространством.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5100" y="3644524"/>
            <a:ext cx="43536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Небольшой, но заметный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скромные размеры, место хорошо заметно благодаря побережью и природным объектам вокруг. Именно это делает Port Fairy таким узнаваемым и запоминающимся.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5100" y="252125"/>
            <a:ext cx="84786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добираются до города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03000" y="1123102"/>
            <a:ext cx="6198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дороге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сюда приезжают на машине из других городов Виктории. Дорога проходит через спокойные сельские районы, а потом постепенно приближает к морю.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703000" y="2485927"/>
            <a:ext cx="6198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автобусе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города можно добраться и автобусом, если маршрут соединяет нужные пункты. Поездка помогает увидеть больше пейзажей и почувствовать, как меняется местность по пути.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703000" y="3848752"/>
            <a:ext cx="6198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начинается заранее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 путь к Port Fairy уже похож на маленькое путешествие: дорога, открытые пространства и побережье настраивают на отдых ещё до приезда.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656" y="1155650"/>
            <a:ext cx="259875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02956" y="1155650"/>
            <a:ext cx="259875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97256" y="1155650"/>
            <a:ext cx="259875" cy="29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 Port Fairy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283650" y="1620000"/>
            <a:ext cx="24450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у моря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Port Fairy появился как прибрежный город с долгой морской историей. Его жизнь с самого начала была связана с водой, лодками и работой у берега.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77950" y="1620000"/>
            <a:ext cx="24450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Рыбацкое прошлое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Рыбалка долго оставалась важной частью местной жизни. Море давало людям еду и занятие, поэтому порт и берег были особенно значимыми для жителей.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72250" y="1620000"/>
            <a:ext cx="24450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отдых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это спокойное место для жизни и отдыха. Сюда приезжают гулять, смотреть на океан и наслаждаться размеренным ритмом без городской суеты.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9525" y="1227897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100" y="252125"/>
            <a:ext cx="8418000" cy="64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появился город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45100" y="1350503"/>
            <a:ext cx="4353600" cy="923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у воды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дома здесь строили рядом с водой, потому что людям нужны были еда, работа и удобный путь к морю. Так формировалось поселение у берега.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5100" y="2729192"/>
            <a:ext cx="4353600" cy="923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моря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Моряки и рыбаки выбирали это место из-за порта и удобного доступа к океану. Их повседневная работа постепенно превратила посёлок в настоящий город.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45100" y="4107881"/>
            <a:ext cx="4353600" cy="923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с морским характером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лодками, рыбалкой и берегом осталась важной частью истории Port Fairy. Именно поэтому его прошлое так легко представить, когда смотришь на побережье.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90625" y="252125"/>
            <a:ext cx="75057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улицы и новый город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548525" y="1401525"/>
            <a:ext cx="71478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центр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можно увидеть старые улицы, которые хранят память о первых жителях. Они помогают представить, как город выглядел много лет назад.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1548525" y="2636725"/>
            <a:ext cx="71478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соседи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стоят более новые дома, кафе и другие привычные городские места. Из-за этого Port Fairy кажется живым и очень дружелюбным.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1548525" y="3871925"/>
            <a:ext cx="71478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Прошлое рядом с настоящим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и современные здания не спорят друг с другом, а спокойно соседствуют. Получается город, где прошлое и настоящее гуляют рядом, словно хорошие друзья.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5000" y="1326497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5100" y="252125"/>
            <a:ext cx="5710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 у океана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45100" y="1125775"/>
            <a:ext cx="4353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Тропы у берега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берега проложены тропы для спокойных прогулок. По ним удобно идти, смотреть на воду и замечать, как меняется линия берега.
</a:t>
            </a:r>
            <a:endParaRPr lang="en-US" sz="1323" dirty="0"/>
          </a:p>
        </p:txBody>
      </p:sp>
      <p:sp>
        <p:nvSpPr>
          <p:cNvPr id="11" name="Text 3"/>
          <p:cNvSpPr txBox="1"/>
          <p:nvPr/>
        </p:nvSpPr>
        <p:spPr>
          <a:xfrm>
            <a:off x="345100" y="2049700"/>
            <a:ext cx="4353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Скалы и песок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Скалы и песок делают пейзаж очень выразительным. Одно место здесь может напомнить и о приключении, и о тихом отдыхе одновременно.
</a:t>
            </a:r>
            <a:endParaRPr lang="en-US" sz="1323" dirty="0"/>
          </a:p>
        </p:txBody>
      </p:sp>
      <p:sp>
        <p:nvSpPr>
          <p:cNvPr id="12" name="Text 4"/>
          <p:cNvSpPr txBox="1"/>
          <p:nvPr/>
        </p:nvSpPr>
        <p:spPr>
          <a:xfrm>
            <a:off x="345100" y="2973625"/>
            <a:ext cx="4353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волн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Открытое море видно почти сразу, и это особенно впечатляет в ветреный день. Волны двигаются, шумят и будто рассказывают свои истории.
</a:t>
            </a:r>
            <a:endParaRPr lang="en-US" sz="1323" dirty="0"/>
          </a:p>
        </p:txBody>
      </p:sp>
      <p:sp>
        <p:nvSpPr>
          <p:cNvPr id="13" name="Text 5"/>
          <p:cNvSpPr txBox="1"/>
          <p:nvPr/>
        </p:nvSpPr>
        <p:spPr>
          <a:xfrm>
            <a:off x="345100" y="3897550"/>
            <a:ext cx="4353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для отдыха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Свежий воздух и красивый вид привлекают сюда многих гостей. Прогулка у океана помогает отдохнуть, подышать глубже и просто улыбнуться без причины.
</a:t>
            </a:r>
            <a:endParaRPr lang="en-US" sz="132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100" y="252125"/>
            <a:ext cx="84786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беречь природу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03000" y="14015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оставляй мусор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Всегда выбрасывайте мусор в урну или забирайте его с собой. Чистый берег помогает сохранить место красивым для людей, птиц и рыбы.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03000" y="31233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Уважай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трогайте животных без разрешения взрослых. Морским птицам и другим обитателям нужен покой, чтобы они могли спокойно жить и искать пищу.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29425" y="14015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Береги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ломайте растения и не срывайте их просто так. Каждое растение помогает природе у берега оставаться здоровой и красивой.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029425" y="31233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Будь аккуратным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берегу нужно идти осторожно и не мешать природе. Тогда море, птицы и люди смогут делить одно пространство мирно и безопасно.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9525" y="1227897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5100" y="252125"/>
            <a:ext cx="8418000" cy="64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живёт рядом с океаном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45100" y="1268145"/>
            <a:ext cx="5284200" cy="6611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5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Чайки и ветер
</a:t>
            </a:r>
            <a:pPr algn="l" indent="0" marL="0">
              <a:lnSpc>
                <a:spcPct val="100000"/>
              </a:lnSpc>
              <a:buNone/>
            </a:pPr>
            <a:r>
              <a:rPr lang="en-US" sz="529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Чайки часто кружат над берегом и подхватывают ветер своими крыльями. Их крики сразу напоминают, что океан совсем рядом и день проходит в морском ритме.
</a:t>
            </a:r>
            <a:endParaRPr lang="en-US" sz="1235" dirty="0"/>
          </a:p>
        </p:txBody>
      </p:sp>
      <p:sp>
        <p:nvSpPr>
          <p:cNvPr id="11" name="Text 3"/>
          <p:cNvSpPr txBox="1"/>
          <p:nvPr/>
        </p:nvSpPr>
        <p:spPr>
          <a:xfrm>
            <a:off x="345100" y="2302110"/>
            <a:ext cx="5284200" cy="6611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7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у воды
</a:t>
            </a:r>
            <a:pPr algn="l" indent="0" marL="0">
              <a:lnSpc>
                <a:spcPct val="100000"/>
              </a:lnSpc>
              <a:buNone/>
            </a:pPr>
            <a:r>
              <a:rPr lang="en-US" sz="534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камнях и в воде можно заметить морских птиц, которые ищут пищу и отдыхают у берега. Они чувствуют себя здесь как дома, хотя выглядят очень деловыми.
</a:t>
            </a:r>
            <a:endParaRPr lang="en-US" sz="1247" dirty="0"/>
          </a:p>
        </p:txBody>
      </p:sp>
      <p:sp>
        <p:nvSpPr>
          <p:cNvPr id="12" name="Text 4"/>
          <p:cNvSpPr txBox="1"/>
          <p:nvPr/>
        </p:nvSpPr>
        <p:spPr>
          <a:xfrm>
            <a:off x="345100" y="3336140"/>
            <a:ext cx="5284200" cy="6611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Гости из океана
</a:t>
            </a:r>
            <a:pPr algn="l" indent="0" marL="0">
              <a:lnSpc>
                <a:spcPct val="100000"/>
              </a:lnSpc>
              <a:buNone/>
            </a:pPr>
            <a:r>
              <a:rPr lang="en-US" sz="51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рядом с берегом встречаются морские животные. Их можно наблюдать издалека и без шума, чтобы не мешать природной жизни и не пугать обитателей моря.
</a:t>
            </a:r>
            <a:endParaRPr lang="en-US" sz="1192" dirty="0"/>
          </a:p>
        </p:txBody>
      </p:sp>
      <p:sp>
        <p:nvSpPr>
          <p:cNvPr id="13" name="Text 5"/>
          <p:cNvSpPr txBox="1"/>
          <p:nvPr/>
        </p:nvSpPr>
        <p:spPr>
          <a:xfrm>
            <a:off x="345100" y="4370148"/>
            <a:ext cx="5284200" cy="6611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картина
</a:t>
            </a:r>
            <a:pPr algn="l" indent="0" marL="0">
              <a:lnSpc>
                <a:spcPct val="100000"/>
              </a:lnSpc>
              <a:buNone/>
            </a:pPr>
            <a:r>
              <a:rPr lang="en-US" sz="52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Береговая жизнь постоянно в движении: волны, птицы, ветер и люди создают живую картину. Здесь природа звучит так, будто репетирует свой собственный концерт.
</a:t>
            </a:r>
            <a:endParaRPr lang="en-US" sz="121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21431" y="1394275"/>
            <a:ext cx="2363788" cy="2387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90625" y="252125"/>
            <a:ext cx="75057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Парки и тропы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960550" y="1401525"/>
            <a:ext cx="47358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прогулка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удобно идти не спеша и замечать, как меняется берег: трава, кусты, открытая вода и камни. Такой маршрут помогает увидеть природу без спешки и лишнего шума.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960550" y="2636725"/>
            <a:ext cx="47358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3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Наблюдаем природу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тропах можно рассматривать листья, цветы и следы птиц. Если смотреть внимательнее, даже обычный путь превращается в маленькое исследование, где каждый поворот дарит новую находку.
</a:t>
            </a:r>
            <a:endParaRPr lang="en-US" sz="1373" dirty="0"/>
          </a:p>
        </p:txBody>
      </p:sp>
      <p:sp>
        <p:nvSpPr>
          <p:cNvPr id="11" name="Text 4"/>
          <p:cNvSpPr txBox="1"/>
          <p:nvPr/>
        </p:nvSpPr>
        <p:spPr>
          <a:xfrm>
            <a:off x="3960550" y="3871925"/>
            <a:ext cx="47358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на ходу
</a:t>
            </a:r>
            <a:pPr algn="l" indent="0" marL="0">
              <a:lnSpc>
                <a:spcPct val="100000"/>
              </a:lnSpc>
              <a:buNone/>
            </a:pPr>
            <a:r>
              <a:rPr lang="en-US" sz="1192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2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Парки и тропы подходят для коротких остановок, чтобы отдохнуть, послушать ветер и просто подышать свежим воздухом. Это хороший способ почувствовать город медленнее и ближе.
</a:t>
            </a:r>
            <a:endParaRPr lang="en-US" sz="139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5000" y="1326497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5100" y="252125"/>
            <a:ext cx="5710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сюда приезжают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45100" y="1125775"/>
            <a:ext cx="4353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у воды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Многим нравится ехать сюда ради моря и открытого пространства. Здесь легко устроить спокойный день, когда можно гулять, смотреть на волны и никуда не торопиться.
</a:t>
            </a:r>
            <a:endParaRPr lang="en-US" sz="1323" dirty="0"/>
          </a:p>
        </p:txBody>
      </p:sp>
      <p:sp>
        <p:nvSpPr>
          <p:cNvPr id="11" name="Text 3"/>
          <p:cNvSpPr txBox="1"/>
          <p:nvPr/>
        </p:nvSpPr>
        <p:spPr>
          <a:xfrm>
            <a:off x="345100" y="2049700"/>
            <a:ext cx="4353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Уютный ритм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ценят за местную атмосферу: он небольшой, уютный и дружелюбный. Такие места запоминаются не шумом, а тихими улицами, свежим воздухом и красивыми видами.
</a:t>
            </a:r>
            <a:endParaRPr lang="en-US" sz="1323" dirty="0"/>
          </a:p>
        </p:txBody>
      </p:sp>
      <p:sp>
        <p:nvSpPr>
          <p:cNvPr id="12" name="Text 4"/>
          <p:cNvSpPr txBox="1"/>
          <p:nvPr/>
        </p:nvSpPr>
        <p:spPr>
          <a:xfrm>
            <a:off x="345100" y="2973625"/>
            <a:ext cx="4353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события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Port Fairy проходят праздники и события, которые собирают жителей и гостей. Благодаря им город кажется живым, но при этом остаётся спокойным и доброжелательным.
</a:t>
            </a:r>
            <a:endParaRPr lang="en-US" sz="1323" dirty="0"/>
          </a:p>
        </p:txBody>
      </p:sp>
      <p:sp>
        <p:nvSpPr>
          <p:cNvPr id="13" name="Text 5"/>
          <p:cNvSpPr txBox="1"/>
          <p:nvPr/>
        </p:nvSpPr>
        <p:spPr>
          <a:xfrm>
            <a:off x="345100" y="3897550"/>
            <a:ext cx="4353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Приятные впечатления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Сюда приезжают те, кто любит музыку, прогулки и красивые фотографии. Здесь легко совместить отдых, знакомство с местом и простые удовольствия, которые не требуют спешки.
</a:t>
            </a:r>
            <a:endParaRPr lang="en-US" sz="132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3644" y="1180190"/>
            <a:ext cx="309900" cy="2479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84762" y="1180190"/>
            <a:ext cx="309900" cy="2479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92344" y="1155650"/>
            <a:ext cx="297000" cy="29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83644" y="3042842"/>
            <a:ext cx="309900" cy="275467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884762" y="3056615"/>
            <a:ext cx="309900" cy="2479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15400" y="252125"/>
            <a:ext cx="8049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 что взять с собой
</a:t>
            </a:r>
            <a:endParaRPr lang="en-US" sz="2500" dirty="0"/>
          </a:p>
        </p:txBody>
      </p:sp>
      <p:sp>
        <p:nvSpPr>
          <p:cNvPr id="14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15" name="Text 2"/>
          <p:cNvSpPr txBox="1"/>
          <p:nvPr/>
        </p:nvSpPr>
        <p:spPr>
          <a:xfrm>
            <a:off x="283650" y="1620000"/>
            <a:ext cx="24450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меняется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рядом, поэтому погода может меняться быстро. Утром бывает солнечно, а потом поднимается ветер, и становится прохладнее. Лучше быть готовым к сюрпризам неба.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2884769" y="1620000"/>
            <a:ext cx="24450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обувь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прогулки удобнее выбрать кроссовки или другую закрытую обувь. Так легче идти по дорожкам, песку и камням, не отвлекаясь на неудобства.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5485900" y="1620000"/>
            <a:ext cx="24450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Куртка от ветра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Лёгкая куртка пригодится даже в тёплый день, если у берега станет ветрено. Она не занимает много места, но очень помогает чувствовать себя комфортно.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283650" y="3496400"/>
            <a:ext cx="24450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солнце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всегда, особенно если прогулка длинная. А солнечная защита помогает не обгореть, когда небо ясное и солнце работает как очень старательная лампа.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2884772" y="3496400"/>
            <a:ext cx="24450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Осторожность у берега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моря важны шапка, внимание и спокойный шаг. Ветер может быть сильным, поэтому лучше держаться аккуратно и не торопиться, особенно возле открытых мест.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у воды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показывает, как вести себя у моря, чтобы прогулка оставалась спокойной, безопасной и приятной.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2400" y="274275"/>
            <a:ext cx="84792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день в Port Fairy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324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Начать день можно с простого завтрака и видом на тихие улицы. После этого легко почувствовать, что город просыпается медленно и дружелюбно.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8301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у воды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хорошо отправиться на пляж или в парк. Там можно поиграть, отдохнуть и послушать море, которое всегда остаётся рядом.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0812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приятно пройтись по набережной и посмотреть на старые дома. По пути можно заметить детали, которые рассказывают о прошлом города без лишних слов.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5789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подойдёт спокойный ужин и ещё одна короткая прогулка. Когда солнце садится, Port Fairy кажется особенно тихим и уютным.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600" y="909772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Раньше и сейчас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03000" y="1401525"/>
            <a:ext cx="32838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3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работа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Раньше жизнь сильнее зависела от порта и рыбалки. Люди работали у воды, потому что море было источником еды, дела и ежедневных забот.
</a:t>
            </a:r>
            <a:endParaRPr lang="en-US" sz="1373" dirty="0"/>
          </a:p>
        </p:txBody>
      </p:sp>
      <p:sp>
        <p:nvSpPr>
          <p:cNvPr id="10" name="Text 3"/>
          <p:cNvSpPr txBox="1"/>
          <p:nvPr/>
        </p:nvSpPr>
        <p:spPr>
          <a:xfrm>
            <a:off x="703000" y="2636725"/>
            <a:ext cx="32838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2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для отдыха
</a:t>
            </a:r>
            <a:pPr algn="l" indent="0" marL="0">
              <a:lnSpc>
                <a:spcPct val="100000"/>
              </a:lnSpc>
              <a:buNone/>
            </a:pPr>
            <a:r>
              <a:rPr lang="en-US" sz="114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Сейчас в городе больше отдыха, прогулок и поездок гостей. На улицах появились кафе и места для спокойного времяпрепровождения, но морской характер никуда не исчез.
</a:t>
            </a:r>
            <a:endParaRPr lang="en-US" sz="1332" dirty="0"/>
          </a:p>
        </p:txBody>
      </p:sp>
      <p:sp>
        <p:nvSpPr>
          <p:cNvPr id="11" name="Text 4"/>
          <p:cNvSpPr txBox="1"/>
          <p:nvPr/>
        </p:nvSpPr>
        <p:spPr>
          <a:xfrm>
            <a:off x="703000" y="3871925"/>
            <a:ext cx="32838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3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морем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быт стал удобнее, связь с океаном остаётся важной. Море по-прежнему влияет на настроение города, его вид и то, как здесь проводят день.
</a:t>
            </a:r>
            <a:endParaRPr lang="en-US" sz="137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100" y="252125"/>
            <a:ext cx="8418000" cy="64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знаний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21300" y="1196095"/>
            <a:ext cx="3651000" cy="1598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город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можно спросить, где находится Port Fairy. Ответ короткий: это город в штате Виктория, у океана, на юго-западе Австралии.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948500" y="1196095"/>
            <a:ext cx="3651000" cy="1598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стоит назвать, что есть рядом с городом. Подойдут простые слова: пляж, берег, тропы, парки и открытая вода. Всё верно и понятно.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21300" y="3148820"/>
            <a:ext cx="3651000" cy="1598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известен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вопрос: почему город запоминается? Ответ: из-за моря, спокойной атмосферы, старых улиц и приятных прогулок, которые нравятся и детям, и взрослым.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48500" y="3148820"/>
            <a:ext cx="3651000" cy="1598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вопрос может быть о правилах у воды. Здесь важно помнить о солнце, скользких камнях и внимательности, чтобы прогулка была безопасной и весёлой.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картой и словами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Задание помогает найти город на карте и соединить слова, связанные с морем и прогулками.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3925" y="1174500"/>
            <a:ext cx="42858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прибрежный городок особенно заметно живёт в тесной связи с морем.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2254650" y="3980100"/>
            <a:ext cx="4634700" cy="10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число помогает запомнить главное: море и город здесь действительно рядом, поэтому Port Fairy легко представить как тихое место, где природа всегда почти за углом.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модуль «Port Fairy»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3700" y="994186"/>
            <a:ext cx="3189000" cy="31734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78525" y="1183650"/>
            <a:ext cx="39024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Port Fairy: море, улицы и прогулки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Port Fairy запоминается как небольшой город у океана, где рядом живут история, природа и спокойные прогулки. Главное — помнить о его месте на карте, берегах, птицах и правилах у воды.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2026-07-25T11:48:58Z</dcterms:created>
  <dcterms:modified xsi:type="dcterms:W3CDTF">2026-07-25T11:48:58Z</dcterms:modified>
</cp:coreProperties>
</file>