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 органов дыхания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 дыхание в опасной среде?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про защиту дыхания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дышим каждую минуту, поэтому пыль, дым и вредные газы быстро становятся опасными. На уроках, дома и на улице важно понимать, когда нужна защита и как пользоваться ею без ошибок.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защищают СИЗОД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СИЗОД уменьшают попадание в дыхательные пути пыли, дыма и мелких капелек аэрозоля, которые могут раздражать слизистые и мешать нормально дышать.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Респираторы чаще выбирают там, где основная опасность связана с пылью, строительными частицами или другими мелкими взвесями в воздухе.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Противогазы и самоспасатели нужны в более опасной обстановке, когда в воздухе могут быть ядовитые вещества, пары или сильное задымление.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СИЗОД и их назначение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какое средство выбирают для конкретной опасности и чем оно отличается от других.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защиты выбирают не по удобству, а по виду опасности и условиям применения.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видам СИЗОД из учебного материала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Респираторы: простое средство защиты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респиратор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Фильтрующий респиратор закрывает нос и рот и задерживает частицы с помощью специального материала. Он помогает уменьшить попадание пыли в дыхательные пути.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используют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респираторы используют при уборке, ремонте и работе с сыпучими материалами. Однако они не заменяют противогаз и не защищают от всех газов.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защиты респираторов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помогают подобрать респиратор под нужную задачу и степень загрязнения воздуха.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защиты, тем лучше задерживаются мелкие частицы, но обычно дышать становится труднее.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уровней защиты респираторов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682" y="170510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0244" y="16922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Противогаз и его части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 закрывает глаза, нос и рот, чтобы воздух не попадал в дыхательные пути мимо защиты. От её герметичности зависит эффективность всего изделия.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Фильтрующе-поглощающая коробка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Очищает поступающий воздух от вредных веществ. Подходящий фильтр помогает защититься от дыма, некоторых газов и паров в опасной среде.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надёжной работы важны подходящий размер, целая маска и исправные детали. Если есть повреждения или зазоры, защита заметно снижается.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средство защиты дыхания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оценке опасности, подборе средства и проверке его исправности.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дым задерживаются в волокнах фильтра, поэтому воздух проходит через него уже очищенным от твёрдых частиц.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газы и пары удерживаются специальным веществом внутри коробки, которое связывает или поглощает вредные компоненты.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фильтр загрязнён, через него труднее проходит воздух, и человеку становится сложнее дышать при работе или движении.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Повреждённый или старый фильтр снижает защиту, поэтому его состояние нужно проверять до начала использования и во время работы.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фильтр задерживает вредные вещества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плотное прилегание к лицу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прилегания нарушают неправильный размер, слабые ремни, длинные волосы или борода. Проверка помогает вовремя заметить утечку воздуха и исправить её.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качественный респиратор не защитит, если между маской и лицом остаются щели: воздух пойдёт в обход фильтра прямо в дыхательные пути.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защиту больше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качественное средство теряет эффективность, если его неправильно подобрали или надели с ошибкой.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плотное прилегание сильнее всего определяют результат; остальные факторы поддерживают защиту, но не заменяют их.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СИЗОД; оценка важности факторов составлена по материалам урока.
</a:t>
            </a:r>
            <a:endParaRPr lang="en-US" sz="11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менять фильтр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дышать становится заметно труднее, фильтр уже работает с перегрузкой. Это сигнал проверить состояние средства и не откладывать замену.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запах, влага или повреждение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опасного вещества, намокание, трещины или деформация означают, что защита снизилась. Такой фильтр нужно заменить сразу, а не продолжать использовать.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Истёк срок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внешних повреждений фильтр со временем стареет. Одноразовые респираторы и просроченные фильтры подлежат замене по сроку и условиям хранения.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средство подходит для разных ситуаций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зависит от того, что именно находится в воздухе и насколько велика опасность.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не подходит для всех опасностей: средство выбирают по составу воздуха и задаче защиты.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учебной темы о СИЗОД и их назначении.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05667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05667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уроке, дома и в быту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пыли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сухой уборки и работы в пыльном помещении респиратор помогает уменьшить попадание мелких частиц в дыхательные пути и делает работу безопаснее.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сверлении, шлифовании или разборке старых материалов в воздух поднимается много пыли. Средство защиты выбирают заранее, до начала работы.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красок и некоторых растворителей может раздражать дыхательные пути. Но при сильном запахе нужно не только защититься, но и хорошо проветрить помещение.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Задымление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дым, главное действие — быстро выйти к свежему воздуху и позвать взрослых. СИЗОД лишь временно снижают риск, но не заменяют эвакуацию.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путь через дым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задымлённом коридоре человеку нужен не просто фильтр, а средство, рассчитанное на быстрый и безопасный выход. Самоспасатель помогает выиграть время на коротком участке пути и уменьшить воздействие дыма. Но главное действие всё равно одно: немедленно покинуть опасную зону.
</a:t>
            </a:r>
            <a:endParaRPr lang="en-US" sz="834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неизвестен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произошла авария и состав воздуха непонятен, случайный респиратор не решает проблему. Нужен только тот вид защиты, который предназначен для конкретной опасности. Без точного выбора безопаснее уйти подальше и ждать помощи взрослых или спасателей.
</a:t>
            </a:r>
            <a:endParaRPr lang="en-US" sz="834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СИЗОД в экстренной ситуации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правильных действий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 надевать, использовать и снимать СИЗОД без лишнего риска.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уменьшают защиту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незаметны сразу, но именно они приводят к утечке воздуха и потере эффективности.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риск создают щели, повреждённый фильтр и выбор неподходящего типа средства; их нужно исключать в первую очередь.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СИЗОД; ранжирование основано на типичных причинах снижения защиты.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хранить и беречь СИЗОД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 средство в сухом и чистом месте, отдельно от воды, пыли и солнечных лучей. Так материал не портится раньше срока и сохраняет форму.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Респиратор или маску лучше держать в упаковке либо в чехле. Это защищает их от загрязнения, случайных царапин и деформации при переноске.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 одноразовые изделия проверяют перед использованием. Повреждённые, влажные или просроченные элементы сразу заменяют, потому что их защитные свойства уже снижены.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и ответственность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СИЗОД только по инструкции производителя и по указанию взрослых. Неправильное применение может создать ложное чувство безопасности и не защитить в опасной ситуации.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надевайте чужое или повреждённое средство. Нужно проверять ремни, маску и фильтр перед каждым использованием, особенно если изделие долго лежало без дела.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срок службы и условия хранения. Просроченные или испорченные элементы заменяют сразу, даже если внешне они выглядят почти как новые.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замечена неисправность, сообщите об этом взрослым или ответственному человеку. Безопасность зависит не только от самого средства, но и от внимательного отношения к нему.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защите органов дыхания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СИЗОД помогают только тогда, когда их выбирают по опасности, проверяют перед использованием и надевают без щелей. Для пыли, дыма и аварий нужны разные средства, и это важно помнить.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2026-05-20T20:59:34Z</dcterms:created>
  <dcterms:modified xsi:type="dcterms:W3CDTF">2026-05-20T20:59:34Z</dcterms:modified>
</cp:coreProperties>
</file>