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обзор темы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структуру и значение клетки для жизни и науки.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увидел клетки, открыв новый мир живых организмов. Позже, благодаря усовершенствованию микроскопов, сформировалась клеточная теория, которая стала фундаментом биологии.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клеточной науки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клетки: базовые характеристики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питание, рост, деление и адаптацию к изменениям среды, позволяя организмам существовать и развиваться.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клетка?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живая единица, которая строит все живые организмы. Она отвечает за жизненные процессы и хранит наследственную информацию.
</a:t>
            </a:r>
            <a:endParaRPr lang="en-US" sz="1351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живут самостоятельно, а многоклеточные составлены из специализированных клеток, работающих вместе для поддержания жизни.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защитный барьер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белками, контролирующими обмен веществ между клеткой и окружающей средой.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защиту внутреннего содержимого клетки и служит средством для передачи сигналов и связи с другими клетками.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генетический центр клетки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 в ядре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— информацию, руководящую всеми процессами в клетке. На её основе синтезируются необходимые белки.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клеточным 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этапы деления, обеспечивая правильное распределение наследственного материала дочерним клеткам.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транскрипции и репликации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происходит транскрипция — переписывание информации с DNA на РНК, и репликация — удвоение ДНК перед делением.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её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полужидкая среда, в которой находятся все органоиды, обеспечивающая внутри клетки химические реакции и транспорт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создаёт внутреннюю поддержку, удерживая форму клетки и координируя перемещение органоидов и молекул.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Органоиды: мини-заводы клетки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энергетическая 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пищевые вещества в АТФ — универсальный источник энергии для всех процессов клетки.
</a:t>
            </a:r>
            <a:endParaRPr lang="en-US" sz="906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белковые 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которые необходимы для структуры и функционирования клеточных систем.
</a:t>
            </a:r>
            <a:endParaRPr lang="en-US" sz="1040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производит и транспортирует белки и липиды, а аппарат Гольджи сортирует и упаковывает их для использования.
</a:t>
            </a:r>
            <a:endParaRPr lang="en-US" sz="906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утилизация внутриклеточного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и перерабатывают изношенные или повреждённые компоненты, поддерживая чистоту и здоровье клетки.
</a:t>
            </a:r>
            <a:endParaRPr lang="en-US" sz="9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двух типов клеток, отражающие их организацию и размеры.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более сложные и крупные, имеют ядро и специализированные органоиды, что обеспечивает сложные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организмах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Нервные клетки проводят сигналы, управляя взаимодействиями органов и систем. 2. Мышечные клетки обеспечивают движение благодаря сокращению и расслаблению.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Эпителиальные клетки создают барьеры и защиту на поверхностях тела. 4. Кровяные, костные и жировые клетки выполняют транспорт, поддержку и накопление энергии соответственно.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Мейоз создаёт половые клетки с половинным набором хромосом, обеспечивая генетическое разнообразие потомства.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клеточного деления: митоз и мейоз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Митоз формирует две идентичные дочерние клетки, играя ключевую роль в росте и восстановлении тканей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стадии митоза и их последовательность в клеточном цикле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митоза: поэтапное деление клетки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фундаментальные принципы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являются основной структурной и функциональной единицей жизни. Клетки объединяются в ткани и органы, обеспечивая развитие организмов на разных уровнях.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в результате деления уже существующих клеток. Этот процесс гарантирует передачу генетической информации и непрерывность жизни от одного поколения к 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открытия в клеточной биологии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и новые горизонты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электронного микроскопа позволило впервые наблюдать мельчайшие структуры клеток и вирусов с высоким разрешением, открывая ранее невидимые детали клеточной ультраструктуры и механизмов.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генетической инженерии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генной модификации и биотехнологий позволило изменять клетки для лечения болезней и создания новых биологических продуктов, расширяя границы медицинских возможностей.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Рассекречивание структуры ДНК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предложили двойную спиральную модель ДНК, что стало ключом к пониманию механизма наследственности и развитию молекулярной биологии.
</a:t>
            </a:r>
            <a:endParaRPr lang="en-US" sz="11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клеточного уровня на медицину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Раковые опухоли возникают, когда клеточный цикл выходит из-под контроля и клетки размножаются бесконтрольно. 2. Понимание клеточных механизмов позволяет разрабатывать точечные методы терапии и диагностики различных болезней.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инфекции развиваются благодаря проникновению патогенов внутрь клетки, что затрудняет их уничтожение. 2. Клеточные технологии открывают новые пути лечения наследственных заболеваний и создания индивидуализированных лекарств.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численности клеток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клеток отражает усложнение строения организма и разнообразие выполняемых функций на клеточном уровне.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клеток тесно связано с уровнем организации жизни и функциональными возможностями многоклеточных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клетке: дыхание и питание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это биохимический процесс, при котором глюкоза и кислород превращаются в энергию АТФ с участием митохондрий, поддерживающей жизнедеятельность.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всасываются клеткой и используются для обмена веществ, а продукты отхода выводятся наружу, обеспечивая стабильность и функционирование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растительных клетках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проходит в хлоропластах, где световая энергия преобразуется в химическую, обеспечивая синтез АТФ и восстановленных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тёмновой фазе происходит фиксация углекислого газа и образование глюкозы, которая служит основным источником энергии и строительным материалом для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Некроз возникает из-за травм или инфекций и сопровождается повреждением клеток и воспалением. 2. Некротические процессы могут приводить к нарушению работы тканей и ухудшению состояния организма.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клеточной смерти: апоптоз и некроз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Апоптоз — программируемая гибель клеток, важная для развития и поддержания гомеостаза. 2. Он протекает без воспаления, аккуратно удаляя лишние или повреждённые клетки.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клеточные технологии и перспективы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Биопринтинг живых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биопринтинга позволяет создавать трёхмерные конструкции из живых клеток, что способствует разработке искусственных органов и моделей для тестирования лекарств.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 регенерация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открывает перспективы восстановления повреждённых тканей и органов, значительно расширяя возможности современной медицины и терапии хронических заболеваний.
</a:t>
            </a:r>
            <a:endParaRPr lang="en-US" sz="118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«чипы» для медицинских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микрофлюидные платформы с клетками применяются для быстрого изучения реакции на лекарства и биологических процессов, ускоряя создание эффективных и безопасных препаратов.
</a:t>
            </a:r>
            <a:endParaRPr lang="en-US" sz="10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фундамент для будущего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структур и процессов является ключом к развитию биологии и медицины. Это расширяет возможности лечения и способствует инновациям в биотехнологиях для улучшения жизни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2026-05-08T04:01:28Z</dcterms:created>
  <dcterms:modified xsi:type="dcterms:W3CDTF">2026-05-08T04:01:28Z</dcterms:modified>
</cp:coreProperties>
</file>