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50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207774" y="929640"/>
            <a:ext cx="5549400" cy="294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Посполитая: большое государство Восточной Европы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крупного государства Польши и Литвы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3457795" y="4535013"/>
            <a:ext cx="28995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45" y="1437866"/>
            <a:ext cx="4518900" cy="3022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возникла Речь Посполитая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14683" y="1895475"/>
            <a:ext cx="3067200" cy="27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Люблинская уния 1569 года объединила Польшу и Литву в одно государство с общим королём и сеймом. При этом в нём сохранились разные земли, народы, языки и традиции, а само государство стало одной из крупнейших держав региона.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каких частей состояло государство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33618" y="1631313"/>
            <a:ext cx="3887984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основные части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Посполитая держалась на союзе Короны Польской и Великого княжества Литовского. Каждая часть сохраняла собственные традиции, но вместе они вели общую внешнюю политику и выбирали одного короля.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849616" y="1631313"/>
            <a:ext cx="3887984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институты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Король, сейм и вопросы войны и мира были общими для всего государства. Это помогало объединять огромную территорию, но одновременно требовало согласия разных земель и групп шляхты.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2628008" y="3300713"/>
            <a:ext cx="3887984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Краков долго оставался символом королевской власти, а Варшава постепенно стала главным политическим центром. Такое распределение показывало, что страна не была сосредоточена вокруг одного города.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903660"/>
            <a:ext cx="4486275" cy="18802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земли и центры Речи Посполитой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4167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части государства имели свои центры и особую роль в управлении.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исторические сведения о составе и центрах Речи Посполитой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9260" y="4371975"/>
            <a:ext cx="4496414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не управлялось из одного места: его сила опиралась на несколько крупных центров и разные исторические области.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536" y="1502125"/>
            <a:ext cx="2595703" cy="199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475" y="1503006"/>
            <a:ext cx="2598075" cy="19916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6811" y="1502100"/>
            <a:ext cx="2595703" cy="199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Люблинская уния 1569 года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Договор, изменивший карту региона
</a:t>
            </a:r>
            <a:pPr algn="l" indent="0" marL="0">
              <a:lnSpc>
                <a:spcPct val="100000"/>
              </a:lnSpc>
              <a:buNone/>
            </a:pPr>
            <a:r>
              <a:rPr lang="en-US" sz="4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 июля 1569 года в Люблине был подписан союз, который объединил Корону Польскую и Великое княжество Литовское. Он создал новое государство с общим правителем и общим сеймом, но без полного слияния всех местных традиций.
</a:t>
            </a:r>
            <a:endParaRPr lang="en-US" sz="1181" dirty="0"/>
          </a:p>
        </p:txBody>
      </p:sp>
      <p:sp>
        <p:nvSpPr>
          <p:cNvPr id="13" name="Text 3"/>
          <p:cNvSpPr txBox="1"/>
          <p:nvPr/>
        </p:nvSpPr>
        <p:spPr>
          <a:xfrm>
            <a:off x="3283702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союз был нужен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помогало справляться с внешними угрозами и усиливало оборону. После династического кризиса польская и литовская элита стремилась сохранить порядок и не дать соседям воспользоваться слабостью двух государств.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142760" y="3631931"/>
            <a:ext cx="2586547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эпохи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Подписание унии связано с именем короля Сигизмунда II Августа, при котором было найдено компромиссное решение. На исторических изображениях этого события часто показывают торжественную церемонию и фигуру монарха как символ объединения.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менялась территория Речи Посполитой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площади в начале связан с объединением и усилением государства, а последующее сокращение — с войнами и потерей окраинных земель.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оценки площади Речи Посполитой в 1569–1772 годах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XVIII веку Речь Посполитая заметно уменьшилась, что отражало ослабление её политической и военной мощи.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37730" y="2001823"/>
            <a:ext cx="3067051" cy="26578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высокий для Европы уровень показывал, насколько велика была роль дворянства в жизни государства. Именно шляхта выбирала короля и сильно влияла на решения сейма.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данные о социальной структуре Речи Посполитой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86953" y="1518047"/>
            <a:ext cx="3926100" cy="3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8–10%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составляла шляхта в населении страны
</a:t>
            </a:r>
            <a:endParaRPr lang="en-US" sz="3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принимались решения в сейме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решения от местного собрания шляхты до общегосударственного закона и роль liberum veto.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81282" y="1588957"/>
            <a:ext cx="2824372" cy="29511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Многонациональное и многоконфессиональное общество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8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31800" y="1783205"/>
            <a:ext cx="2601881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народы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одном государстве жили поляки, литовцы, русины, евреи, немцы, татары и армяне. Такое соседство делало города и деревни очень разнообразными по языку, одежде и обычаям.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251777" y="1783205"/>
            <a:ext cx="2601881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веры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Наряду с католиками здесь жили православные, протестанты, иудеи и мусульмане. Это было необычно для Европы того времени, где религиозные конфликты часто были очень острыми.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31800" y="3255993"/>
            <a:ext cx="2601881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Терпимость как правило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Варшавская конфедерация 1573 года закрепила религиозную терпимость и стала важным примером мирного сосуществования. Она помогала избежать открытых столкновений между разными общинами.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51777" y="3255993"/>
            <a:ext cx="2601881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одном пространстве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народов и верований отражалось в храмах, праздниках и городском быту. Поэтому Речь Посполитая была не только большим, но и очень пёстрым государством.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Экономика: зерно, торговля и работа на фольварках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5256449" y="3401969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Уязвимость хозяйства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начинались войны, пожары или неурожаи, экономика быстро слабела. Сильная зависимость от сельского хозяйства делала страну менее устойчивой к кризисам.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1005189" y="3392144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крестьян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фольварках работали крестьяне, часто выполнявшие барщину. Это означало, что часть времени они трудились не на своём участке, а на земле помещика.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1005189" y="1695595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 как главное богатство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Основой доходов был вывоз зерна, которое по Висле доставляли в Гданьск. Оттуда его отправляли дальше в другие страны Европы, где спрос на хлеб рос.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255570" y="1695595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Фольварки шляхты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хозяйства шляхты назывались фольварками. Они давали продукцию на продажу и приносили владельцам прибыль, поэтому сельское хозяйство становилось важнейшей частью экономики.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6833" y="1806122"/>
            <a:ext cx="4376738" cy="210469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войны XVII века и их последствия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186832" y="4422356"/>
            <a:ext cx="3477923" cy="3841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 шли почти непрерывно и одновременно били по территории, армии и казне, поэтому государство постепенно теряло силы и контроль над окраинами.
</a:t>
            </a:r>
            <a:endParaRPr lang="en-US" sz="1008" dirty="0"/>
          </a:p>
        </p:txBody>
      </p:sp>
      <p:sp>
        <p:nvSpPr>
          <p:cNvPr id="9" name="Text 3"/>
          <p:cNvSpPr txBox="1"/>
          <p:nvPr/>
        </p:nvSpPr>
        <p:spPr>
          <a:xfrm>
            <a:off x="601265" y="1886113"/>
            <a:ext cx="2997995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покажем, с кем воевала Речь Посполитая в XVII веке и чем закончились эти войны для страны.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Речи Посполитой, XVII век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Речь Посполитая ослабела к XVIII веку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трудности усиливались внешним давлением: соседи внимательно следили за кризисом и вмешивались в дела страны.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Речи Посполитой, XVIII век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Главной проблемой стал не один фактор, а их сочетание: внутренний разлад делал государство уязвимым для давления извне.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248" y="1733187"/>
            <a:ext cx="375900" cy="300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7633" y="1695597"/>
            <a:ext cx="328650" cy="375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9248" y="3214682"/>
            <a:ext cx="375600" cy="375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47633" y="3214682"/>
            <a:ext cx="328650" cy="375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Культура, школы и наука в Речи Посполитой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237000" y="1695600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 и обучение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Иезуитские школы и Краковская академия помогали распространять образование. В них учили грамматике, риторике, философии и готовили образованных людей для службы и церковной жизни.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5491925" y="1695600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Книжная культура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печати и книг сделало знания доступнее для шляхты и горожан. Появлялись учебники, религиозные тексты и произведения, которые помогали сохранять язык и традиции.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1237000" y="3214679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Барокко в искусстве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архитектуре и искусстве господствовало барокко: пышные костёлы, богатые дворцы и украшенные интерьеры должны были впечатлять и показывать силу веры и знатных родов.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5491925" y="3214679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имена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эпохой Речи Посполитой связаны Николай Коперник и Ян Кохановский. Их труды вошли в европейскую науку и литературу и остаются важной частью культурной памяти.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91640" y="1543987"/>
            <a:ext cx="2913715" cy="29511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Православные земли и Брестская уния 1596 года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31800" y="1779438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произошло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Брестская уния объединила часть православных епископов с Римом. Так появилась греко-католическая церковь, которая сохраняла восточный обряд, но признавала власть папы.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31800" y="3286595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населения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православных жителей приняла унию, чтобы сохранить привычные обряды. Другие увидели в ней давление и несправедливость, поэтому споры в обществе только усилились.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195411" y="1769635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было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властей уния могла укрепить единство государства и связать разные земли с общим центром. Для верующих же вопрос касался не только политики, но и веры.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195411" y="3286595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Долгий след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Уния не исчезла быстро: она повлияла на жизнь церквей, школ и общин на русских землях. Её последствия ощущались ещё многие десятилетия после 1596 года.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разделам Речи Посполитой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внутренний кризис и внешнее давление шаг за шагом привели к исчезновению государства.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XVIII века и Конституция 3 мая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8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600172" y="2022025"/>
            <a:ext cx="2904367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Нужда в переменах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XVIII веку стало ясно, что старый порядок мешает управлению. Сеймы часто срывались, а решение важных вопросов слишком зависело от отдельных шляхтичей и магнатов.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989142" y="2022025"/>
            <a:ext cx="2904367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3 мая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 1791 года ограничивал liberum veto, усиливал центральную власть и делал управление более понятным. Для своего времени это был очень смелый шаг.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278043" y="3684042"/>
            <a:ext cx="2904367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Сторонники и противники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поддержали часть шляхты и просвещённые люди, которые хотели спасти государство. Но магнаты и соседние державы опасались усиления Речи Посполитой.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667014" y="3668207"/>
            <a:ext cx="2904367" cy="7532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Последняя попытка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не успели полностью укрепить страну, но показали желание обновить её мирным путём. Это была последняя большая попытка сохранить независимость.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раздела и конец государства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каждого раздела страна становилась меньше, а её положение — всё более безнадёжным.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разделов Речи Посполитой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раздел завершил процесс распада: Речь Посполитая исчезла с карты как независимое государство.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память о Речи Посполитой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8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1800" y="1783205"/>
            <a:ext cx="4059007" cy="116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в разных странах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 истории Речи Посполитой помнят в Польше, Литве, Беларуси и Украине. Для этих стран это важная часть общего прошлого, связанного с городами, людьми и традициями.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78593" y="1783205"/>
            <a:ext cx="4059007" cy="116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Свободы шляхты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вспоминают Речь Посполитую как государство шляхетских свобод и активной политической жизни. Этот образ особенно заметен в книгах, музеях и школьных рассказах.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31800" y="3323449"/>
            <a:ext cx="4059007" cy="116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разных народов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видят в ней пример сосуществования разных народов и религий. Это наследие напоминает, что история региона была сложной, но очень разнообразной.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678593" y="3323449"/>
            <a:ext cx="4059007" cy="116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в сегодняшнем мире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Замки, храмы, старые названия городов и исторические праздники помогают увидеть связь с тем временем. Память о Речи Посполитой сохраняется не только в учебниках.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748620"/>
            <a:ext cx="4486275" cy="219035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даты и события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4167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Сведём в одну таблицу ключевые даты, которые помогают увидеть развитие и упадок Речи Посполитой.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ключевым датам истории Речи Посполитой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9260" y="4371975"/>
            <a:ext cx="4496414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показывает путь от объединения и культурного расцвета к войнам, реформам и окончательной потере государственности.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8049" y="1398735"/>
            <a:ext cx="6467903" cy="2346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5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Посполитая: урок истории о силе и уязвимости
</a:t>
            </a:r>
            <a:pPr algn="ctr" indent="0" marL="0">
              <a:lnSpc>
                <a:spcPct val="100000"/>
              </a:lnSpc>
              <a:buNone/>
            </a:pPr>
            <a:r>
              <a:rPr lang="en-US" sz="35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89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Речи Посполитой показывает, что большое государство может быть богатым и разнообразным, но без согласия, сильной власти и спокойствия оно быстро теряет устойчивость.
</a:t>
            </a:r>
            <a:endParaRPr lang="en-US" sz="357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2026-06-02T07:39:09Z</dcterms:created>
  <dcterms:modified xsi:type="dcterms:W3CDTF">2026-06-02T07:39:09Z</dcterms:modified>
</cp:coreProperties>
</file>