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связи формируют единую экосистему, объединяя разные виды живых организмов.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биотических связей в природе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биотические связи?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связи — это взаимодействия между живыми организмами, влияющие на структуру экосистем. Они включают хищничество, паразитизм, симбиоз, конкуренцию и комменсализм, обеспечивая обмен веществ и поддержание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взаимодействий в природе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связи: взаимная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объединяет организмы для взаимной выгоды. Например, бактерии в рубце коровы помогают переваривать пищу, получая взамен питание и защиту.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Антагонистические отношения: борьба и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проявляется, когда хищник охотится на жертву, как волк на зайца. Конкуренция возникает при борьбе за ресурсы среди видов в одной среде.
</a:t>
            </a:r>
            <a:endParaRPr lang="en-US" sz="158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Комменсализм: одна сторона выигрывает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Рыба-прилипала прикрепляется к акуле, получают защиту и пищу, а акула при этом не страдает, демонстрируя безвредное использование партнера.
</a:t>
            </a:r>
            <a:endParaRPr lang="en-US" sz="17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поедает другую живую особь, регулируя численность популяций и предотвращая перенаселение в экосистемах.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волка и зайца, сову и мышь, рыбу-щуку и карася, отражая разнообразие взаимодействий.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отношения поддерживают динамическое равновесие, способствуя здоровому развитию природных сообществ.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Хищничество: ключевые аспекты
</a:t>
            </a:r>
            <a:endParaRPr lang="en-US" sz="26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численности: хищники и жертвы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рост численности волков происходит с задержкой относительно численности зайцев.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Отмечается цикличность популяций: увеличение зайцев предшествует росту волков, что иллюстрирует взаимозависимость.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Канады, 2020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— отношения, когда паразит живёт за счёт хозяина, снижая его здоровье и жизнеспособность.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аскариды у человека приводят к болезням, тля ослабляет растения, гриб-трутовик разрушает древесину.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вызывают ухудшение функций организма-хозяина, снижая его способность к размножению и выживанию.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связи влияют на популяции и экосистемы, сдерживая размножение и здоровье хозяев.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и его влияние
</a:t>
            </a:r>
            <a:endParaRPr lang="en-US" sz="3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взаимовыгодного симбиоза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 — союз гриба и водоросли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обеспечивает защиту и сохраняет влагу, а водоросль синтезирует органические вещества при фотосинтезе. Такой союз позволяет им жить в суровых условиях.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цветов пчёлами
</a:t>
            </a:r>
            <a:pPr algn="l" indent="0" marL="0">
              <a:lnSpc>
                <a:spcPct val="100000"/>
              </a:lnSpc>
              <a:buNone/>
            </a:pPr>
            <a:r>
              <a:rPr lang="en-US" sz="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 для корма, а цветы получают перенос пыльцы для размножения, что поддерживает разнообразие растений и устойчивость экосистем.
</a:t>
            </a:r>
            <a:endParaRPr lang="en-US" sz="1254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и бактерии в рубце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расщепляют растительную клетчатку, помогая корове усваивать пищу, а сами бактерии получают питание и место обитания.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304636"/>
            <a:ext cx="3709500" cy="1249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симбиоза с примерами
</a:t>
            </a:r>
            <a:endParaRPr lang="en-US" sz="2974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типы симбиоза: мутуализм, комменсализм и паразитизм с краткими примерами и пояснениями.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формы симбиоза определяют характер взаимодействия организмов — от взаимной поддержки до одностороннего вреда.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при борьбе за ограниченные ресурсы: пищу, свет, воду или территорию между организмами.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противостояние лиственных и хвойных деревьев за солнечный свет в лесу.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отношения могут привести к изменению численности видов или их вытеснению из среды обитания.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 природных сообществах
</a:t>
            </a:r>
            <a:endParaRPr lang="en-US" sz="26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приносит выгоду одному организму без явного вреда или пользы другому.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Эпифитные растения, как лишайники и орхидеи, используют деревья в качестве опоры, не повреждая 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Рыба-прилипала прикрепляется к крупной рыбе, питаясь остатками пищи и обеспечивая защиту.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связи поддерживают разнообразие видов без негативного влияния на хозяев.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Комменсализм: особенности и примеры
</a:t>
            </a:r>
            <a:endParaRPr lang="en-US" sz="26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биотических связей на экосистему
</a:t>
            </a:r>
            <a:endParaRPr lang="en-US" sz="3003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взаимодействий в поддержании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1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связи регулируют численность видов, предотвращая перенаселение и вымирание. Благодаря этим взаимодействиям экосистемы сохраняют устойчивость и разнообразие, что обеспечивает стабильность природы.
</a:t>
            </a:r>
            <a:endParaRPr lang="en-US" sz="154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Энергообмен и круговорот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живой природе энергия и вещества переходят между организмами через связи типа хищничества, симбиоза и паразитизма. Эти процессы поддерживают жизненный цикл и питание всех уровней экосистемы.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сеть биотических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растениями, животными и микроорганизмами образуют разветвленную сеть, где каждое звено влияет на устойчивость сообщества. Это взаимозависимое единство обеспечивает здоровье природы.
</a:t>
            </a:r>
            <a:endParaRPr lang="en-US" sz="16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благодаря живым организмам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взаимосвязь между продуцентами, консументами и редуцентами в экологическом круговороте.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элементов зависит от взаимодействия живых существ, обеспечивая непрерывность жизни и плодородие экосистем.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биотических связей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активное опыление растений насекомыми и размножение многих видов животных, что укрепляет связи в экосистеме.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Усиливается конкуренция за ресурсы, такие как вода и свет, что влияет на распределение и численность видов.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Снижается активность организмов, процессы взаимодействий замедляются, наблюдаются миграции и адаптации к холоду.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готовятся к зимней спячке или миграциям, изменяя свои взаимоотношения и энергозатраты.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 питание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органические остатки, возвращая питательные вещества в почву, что способствует её плодородию и поддерживает рост растений.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микроорганизмов в биотических связях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растениями и животными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 помогают бобовым растениям получать азот, а бактерии в желудке жвачных расщепляют клетчатку, способствуя пищеварению и усвоению питательных веществ.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88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биотические связи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лесных массивов сокращает место обитания многих видов и нарушает экосистемные связи.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новых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чужеродных организмов может привести к вытеснению местных видов и изменению природных отношений.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Охранные территории помогают сохранить природные биотические связи, обеспечивая условия для естественного функционирования экосистем.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истребления хищников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популяций хищников ведет к чрезмерному размножению добычи, нарушая экологическое равновесие.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895162"/>
            <a:ext cx="4231200" cy="199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нарушения биотических связей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 приводит к цепной реакции изменений в экосистеме, влияя на структуру и функции сообщества.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или исчезновение вида изменяет баланс, снижая устойчивость и биоразнообразие экосистем.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экологов, 2022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питания в лесной экосистеме
</a:t>
            </a:r>
            <a:endParaRPr lang="en-US" sz="2641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от продуцентов к консументам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биотических связей
</a:t>
            </a:r>
            <a:endParaRPr lang="en-US" sz="2516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GPS-меток для изучения миграций
</a:t>
            </a:r>
            <a:pPr algn="l" indent="0" marL="0">
              <a:lnSpc>
                <a:spcPct val="100000"/>
              </a:lnSpc>
              <a:buNone/>
            </a:pPr>
            <a:r>
              <a:rPr lang="en-US" sz="6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крепят GPS-метки на птиц для отслеживания маршрутов миграции и анализа взаимодействий с разными экосистемами во время перелётов.
</a:t>
            </a:r>
            <a:endParaRPr lang="en-US" sz="127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ДНК-идентификация связей между видами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генетических материалов помогает установить, какие виды взаимодействуют и какова их роль в пищевых цепях и совокупностях видов.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фотоловушки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6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 фиксируют поведение животных в их среде, раскрывая сложные взаимоотношения и динамику биотических связей без вмешательства человека.
</a:t>
            </a:r>
            <a:endParaRPr lang="en-US" sz="122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биотических связей помогает сохранить разнообразие видов, предотвращая их исчезновение и укрепляя экосистемы.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сохранения биотических связей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связей способствует восстановлению природных сообществ после природных и антропогенных воздействий.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экологических программ важно для сохранения устойчивых взаимоотношений между организмами.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биотических связей в природе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связи обеспечивают устойчивость и баланс экосистем, поддерживая жизнь на планете. Ответственное отношение к природе — залог сохранения этих взаимосвязей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2026-05-09T04:34:53Z</dcterms:created>
  <dcterms:modified xsi:type="dcterms:W3CDTF">2026-05-09T04:34:53Z</dcterms:modified>
</cp:coreProperties>
</file>