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принесло на Русь книжность: слово стало верой, нравственным смыслом и памятью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христианской традиции. Истоки русской литературы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крещения Руси в 988 году знания сохранялись в основном устно: песни, предания, сказания, былины. После крещения появились школы при церквях и монастырях, книги стали активно переписывать. Книжные центры укрепились в Киеве, Новгороде, Пскове и монастырях.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Русь пришла к книжной культуре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христианской традиции слово — это не просто речь. Оно воспринималось как истина, заповедь и духовное наставление, которое ведёт человека к правильной жизни и помогает различать добро и зло.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Библии слово связано с Богом и правдой: через него выражается воля, смысл и обещание спасения. Поэтому чтение и произнесение текста имели особое значение.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древнерусских произведениях слово превращалось в инструмент молитвы, обучения и памяти. Оно должно было не только хранить события, но и становиться нравственным уроком для читателя и слушателя.
</a:t>
            </a:r>
            <a:endParaRPr lang="en-US" sz="119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означало слово в христианской культуре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христианство повлияло на появление литературы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в 988 году запустило цепочку: язык богослужебных книг → обучение → переписывание → новые жанры.
</a:t>
            </a:r>
            <a:endParaRPr lang="en-US" sz="11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в IX веке создали славянскую азбуку и перевели христианские книги. Благодаря этому священные тексты стали понятнее людям, а чтение перестало быть только «чужим».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труд стал основой книжной традиции у славян, а через неё — и на Руси. По сути, это была подготовка «пути» для будущих школ, переписывания книг и первых литературных жанров.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— основа славянской письменности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601" y="1583525"/>
            <a:ext cx="3232497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сохранялись и распространялись прежде всего там, где работали образованные люди: в городах и монастырях.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книжности тесно связаны с городами и монастырями: там легче было учить грамоте и хранить рукописи.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 заданном материале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центры книжности на Руси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сюжеты дали древнерусской литературе темы добра и зла, милосердия, покаяния, жертвы и справедливости. Эти темы помогают осмыслить поступки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встречаются узнаваемые образы: Ноя, Давида, Марии, Христа и апостолов. Через них авторы объясняли смысл веры и трудности пути.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работали как примеры: они показывали, как поступки отражаются на душе. Читателю становилось легче понять связь между личной ответственностью и Божьими законами.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библейские сюжеты становились не «просто рассказами», а опорой для нравственных выводов, молитвенного настроя и воспитания.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как источник тем и образов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занимали летописи: они подробно вели запись событий по годам. Жития и поучения поддерживали религиозное и нравственное обучение.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жанров показывает, что книжная культура была ориентирована на память о прошлом и на воспитание через примеры веры.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жанрового распределения в заданном материале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жанры древнерусской литературы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годам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записывали события в хронологическом порядке. Так сохранялась память о жизни Руси и о том, как менялись годы и обстоятельства.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XII века: «Повесть временных лет»
</a:t>
            </a:r>
            <a:pPr algn="l" indent="0" marL="0">
              <a:lnSpc>
                <a:spcPct val="130039"/>
              </a:lnSpc>
              <a:buNone/>
            </a:pPr>
            <a:r>
              <a:rPr lang="en-US" sz="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памятник этого типа — «Повесть временных лет». Её создали в начале XII века, соединив разные сведения в единую историческую картину.
</a:t>
            </a:r>
            <a:endParaRPr lang="en-US" sz="1109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+ понимание смысла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исторические факты соседствовали с легендами и религиозным взглядом на происходящее. Так люди учились понимать события не только как «что случилось», но и «почему».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как память о событиях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встречаются чаще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героев — Борис и Глеб, Феодосий Печерский, Сергий Радонежский. Жития учили через конкретные поступки: читатель видел, как вера меняет поведение человека.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житие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рассказывали о людях, которых церковь считала святыми. В таких текстах подчеркивались смирение, доброта и верность Богу, чтобы показать образ жизни, достойный подражания.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как пример жизни по вере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Поучения и нравственные советы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честности и милосердия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Поучения учили, как поступать в трудных ситуациях: говорить правду, не обманывать, помогать слабым. Милосердие показывали не словами, а делами, поддержкой тех, кто нуждается.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поучениях подчеркивали важность послушания и почитания родителей. Речь шла о том, что уважение в семье воспитывает спокойствие, дисциплину и ответственность в жизни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напоминали: каждый выбор имеет последствия. Князьям и воинам советовали избегать жестокости, а всем людям — думать о вреде и пользе своих действий.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Владимира Мономаха»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пример этого жанра — «Поучение Владимира Мономаха». В нем князь дает советы, как сочетать службу людям, веру и личную честность, чтобы жить достойно.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каждого жанра важнее всего разная «задача текста»: летопись объясняет прошлое, житие показывает пример святого, а поучение и слово воспитывают читателя через образ и мысль.
</a:t>
            </a:r>
            <a:endParaRPr lang="en-US" sz="1041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 определяют язык и героя: сильнее всего религиозная направленность заметна в житии и поучении, а слово чаще звучит как торжественное обращение к слушателям.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жанров по древнерусской традиции (без привязки к конкретной статистике), устоявшаяся классификация в школьных курсах истории литературы.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жанров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берегли рукописи и превращали чтение в часть повседневной работы. Там учили грамоте, потому что книгу нужно было уметь понимать, переписывать и хранить для будущих поколений.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центры учения и книги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книг делали вручную, поэтому каждая рукопись считалась редкой. Переписчик не просто переносил текст — он отвечал за точность, ведь ошибки могли изменить смысл и наставление.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собирались библиотеки и мастерские, где книги поддерживали в порядке. Благодаря этому ученость сохранялась даже тогда, когда политические события мешали развитию городских школ.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рукописная книга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рукописной книги: от материала до хранения; схема отражает последовательность этапов, описываемую в исторических источниках о книжном деле.
</a:t>
            </a:r>
            <a:endParaRPr lang="en-US" sz="9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конца XII века связан с походом князя Игоря против половцев. В произведении история превращается в поэтическое повествование, а автор размышляет о том, как судьба Руси зависит от согласия князей.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наполнен скорбью о раздробленности и призывом к единству. Любовь к родине выражена через картины природы и точные наблюдения, которые усиливают чувство переживания и надежды.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— вершина древнерусской литературы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0846" y="1661225"/>
            <a:ext cx="2615807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произведения часто рассматривают как ключевые для формирования литературы: их век, жанр, основная тема и культурное значение.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основа литературы строилась на сочетании исторической памяти и воспитания: одни тексты сохраняют события, другие задают нравственные ориентиры и примеры.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истории древнерусской литературы (хронология и жанровая принадлежность широко приняты в школьных курсах).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памятники древнерусской литературы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авторы говорят о политике или войне, они оценивают поступки с духовной точки зрения: сострадание, согласие и нравственный выбор важнее побед любой ценой.
</a:t>
            </a:r>
            <a:endParaRPr lang="en-US" sz="1087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чаще всего звучат ценности, связанные с отношением к людям и к общему делу: милосердие и единство формируют тон многих произведений.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тематических мотивов в корпусе распространённых древнерусских текстов (качественная оценка, без точных подсчётов частот по единому реестру).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ценности в древнерусских текстах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эти особенности вошли в дальнейшее развитие литературы: читатели узнавали узнаваемый ритм, а писатели могли точнее передавать и мысли, и переживания — от молитвы до размышления.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стиль поддерживался выразительными сравнениями и образностью. Когда автор описывал чувства и поступки, язык становился более «картинным», как в художественном 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речь приносила в язык новые слова и устойчивые выражения, связанные с верой и нравственными наставлениями. Так появлялись точные формулировки для сложных мыслей.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древнерусских текстах часто использовали повтор и параллелизм. Эти приемы помогали удерживать внимание слушателя и делали смысл более ясным, особенно в торжественных местах.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книжная традиция повлияла на русский язык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3216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сегодня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показывает, как текст сохраняет события, людей и смысл времени. Читая такие произведения, мы видим, как прошлое объяснялось словами и как формировалась общая память.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учат думать о последствиях поступков: избегать жестокости, проявлять заботу, держать слово. Эти нравственные ориентиры остаются узнаваемыми и сегодня, в повседневных решениях.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веры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поучениях и житиях видно, что вера определяла поведение человека в обществе. Это помогает понять, почему духовные идеи становились понятными через реальные истории и примеры.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древних произведений продолжают работать в культуре: их можно встретить в школьном чтении, в искусстве и в памятниках. Слово не исчезает — оно меняет форму, но сохраняет смысл.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принесло на Русь письменность, книжность и новые литературные жанры. Слово стало средством веры, истории и воспитания. Из этой традиции выросла русская литература.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слово стало основой русской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2026-05-15T06:52:41Z</dcterms:created>
  <dcterms:modified xsi:type="dcterms:W3CDTF">2026-05-15T06:52:41Z</dcterms:modified>
</cp:coreProperties>
</file>