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7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корней и основные типы корневых систем
</a:t>
            </a:r>
            <a:endParaRPr lang="en-US" sz="2947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— важный орган растения с разнообразием форм и функций.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корней в жизни растений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закрепляют растение в почве, всасывают воду и минералы, обеспечивают питание и адаптацию к разным условиям среды.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корня: основные зоны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Корневой чехлик защищает кончик корня от повреждений и облегчает его движение в почве. Он состоит из живых клеток, способных быстро обновляться.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деления клеток — область активного митоза, где образуются новые клетки для удлинения корня и формирования тканей.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роста характеризуется растяжением клеток, что приводит к увеличению длины корня и продвижению его вглубь почвы.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всасывания покрыта корневыми волосками, которые увеличивают площадь поверхности для эффективного поглощения воды и питательных веществ.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корень: характеристика и функция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корень развивается из зародышевого корешка и обычно самый длинный и толстый из всех корней растения. Он играет основную роль в добыче воды из глубоких слоёв почвы.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морковь, где главный корень утолщён и служит корнеплодом, запасая питательные вещества для растения.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корни: определение и роль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корни отходят от главного корня, образуя ветвистую систему. Они увеличивают площадь контакта с почвой для лучшего всасывания воды и минеральных веществ.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боковые корни укрепляют растение и позволяют освоить более широкий слой почвы, повышая устойчивость и выживаемость.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корни: образование и примеры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распространены у злаков, например у кукурузы, а также у лука и некоторых тропических растений, адаптированных к влажным почвам.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корни помогают получать влагу и питательные вещества, позволяя растению лучше адаптироваться к условиям окружающей среды.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корни появляются не из главного корня, а из стеблей и листьев, что позволяет растению укрепляться в почве более эффективно.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Стержневая корневая система: определение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97803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Стержневая система характеризуется наличием развитого главного корня с отходящими боковыми корнями. Такой тип свойственен преимущественно двудольным растениям.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784515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двудольных с такой системой: фасоль, дуб, морковь, где корни проникают глубоко в почву и обеспечивают доступ к влаге на больших глубинах.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2" y="3620230"/>
            <a:ext cx="3761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Глубокая корневая система помогает растениям переживать периоды засухи, добывая воду из глубоких слоёв грунта.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4515" y="3620230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корни увеличивают площадь поглощения, повышая эффективность усвоения питательных веществ.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Мочковатая корневая система: особенности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 строение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Мочковатая корневая система не имеет главного корня, все корни примерно одинакового размера и толщины. Такой тип характерен для однодольных растений, например пшеницы, риса и лука.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и примеры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обеспечивает быстрое освоение верхних слоев почвы, что позволяет эффективно поглощать влагу после дождей и таяния снега, что важно для растений в соответствующих климатических условиях.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741828"/>
            <a:ext cx="4225529" cy="18331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стержневой и мочковатой корневых систем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между стержневой и мочковатой системами корней у растений.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корней отражает адаптацию растений к условиям среды, обеспечивая разное использование почвенных ресурсов.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6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Специализированные корни и их адаптации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корни орхидей
</a:t>
            </a:r>
            <a:pPr algn="ctr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Орхидеи имеют воздушные корни, которые впитывают влагу и питательные вещества из воздуха. Эти корни покрыты губчатой тканью, помогающей сохранять воду даже в сухих условиях.
</a:t>
            </a:r>
            <a:endParaRPr lang="en-US" sz="1027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Корни-присоски повилики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Повилика развивает корни-присоски, которые внедряются в ткани хозяина, питаясь за его счёт. Это паразитическое приспособление позволяет повилике получать воду и питание без самостоятельного всасывания из почвы.
</a:t>
            </a:r>
            <a:endParaRPr lang="en-US" sz="991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Корни-опоры мангровых деревьев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Мангровые деревья имеют корни-опоры, которые поддерживают их в илистых и нестабильных почвах прибрежных зон. Такие корни обеспечивают устойчивость и дополнительное дыхание в водонасыщенной среде.
</a:t>
            </a:r>
            <a:endParaRPr lang="en-US" sz="99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Корнеплоды и их роль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Корнеплоды представляют собой утолщённые главный корень растений, служащие для накопления запасов питательных веществ, таких как глюкоза и крахмал, обеспечивая растения энергией.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распространённым корнеплодам относятся морковь, свёкла и редька, которые широко используются в питании человека и животных благодаря содержанию витаминов и углеводов.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видоизменённые корни играют важную роль в сельском хозяйстве, позволяя хранить энергию и способствуя выживанию растений в неблагоприятных условиях.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Видоизменённые корни: корневые клубни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Корневые клубни формируются у растений, таких как георгин, батат и чистяк, и служат резервуарами для запасания воды и питательных веществ во время неблагоприятных периодов.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обеспечивают растению дополнительное питание и влагу, что помогает выживать в засушливые сезоны или при изменчивых условиях окружающей среды.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корневые клубни участвуют в вегетативном размножении, позволяя растению быстро развиваться и распространяться на новом месте.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корневых систем у растений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распространённость типов корневых систем среди цветковых растений евразийской части России.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Стержневая система преобладает, что связано с большей разнообразностью двудольных растений в регионе, а специализированные корни встречаются реже, выполняя особые функции.
</a:t>
            </a:r>
            <a:endParaRPr lang="en-US" sz="1341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флоры европейской части России, 2023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в экосистеме: экологическое значение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растений укрепляют почвенный слой, предотвращая разрушение и эрозию, что способствует сохранению земельных ресурсов и экосистемной устойчивости.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формируют благоприятную микросреду для почвенной микрофлоры и фауны, обеспечивая разложение органического материала и поддерживая плодородие.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активно участвует в круговороте воды, способствуя её удержанию и распределению в почве, что важно для здоровья всей экосистемы.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этого, корни влияют на обмен минеральных веществ, обеспечивая растения необходимыми элементами и поддерживая биохимическое равновесие среды.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типа корневой системы на водоснабжение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318272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Стержневая корневая система глубоко проникает в почву, добывая влагу из нижних горизонтов, что делает её незаменимой для растений в засушливых и континентальных климатах.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Мочковатая система ориентирована на быстрое поглощение поверхностной влаги после дождей, что особенно эффективно в регионах с частыми и нерегулярными осадками.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развитие корневой системы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Влажность, температура и освещение определяют интенсивность и направление роста корней, стимулируя адаптивные изменения корневой системы у растений.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особенности растения задают архитектуру корневой системы, определяя её форму, глубину и способность к адаптации в разной среде.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Почвенный тип существенно влияет на рост корней: глинистые почвы ограничивают глубину проникновения, а песчаные способствуют развитию разветвлённой структуры.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625" y="1410404"/>
            <a:ext cx="4117200" cy="1950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9725" y="1410404"/>
            <a:ext cx="4117200" cy="19500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корней в вегетативном размножении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800500" y="3425300"/>
            <a:ext cx="36021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Корневые отпрыски как способ размножения малины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Малина образует новые растения через корневые отпрыски, которые быстро распространяются вокруг материнского куста. Это обеспечивает обширное покрытие территории без необходимости семенного размножения.
</a:t>
            </a:r>
            <a:endParaRPr lang="en-US" sz="1307" dirty="0"/>
          </a:p>
        </p:txBody>
      </p:sp>
      <p:sp>
        <p:nvSpPr>
          <p:cNvPr id="12" name="Text 3"/>
          <p:cNvSpPr txBox="1"/>
          <p:nvPr/>
        </p:nvSpPr>
        <p:spPr>
          <a:xfrm>
            <a:off x="5042275" y="3425300"/>
            <a:ext cx="36219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Осина и одуванчик: примеры корневого размножения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Осина размножается с помощью корневых отпрысков, создавая целые рощи из одного организма. Одуванчик быстро увеличивает численность популяции через корни, заселяя новые участки земли.
</a:t>
            </a:r>
            <a:endParaRPr lang="en-US" sz="137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5406" y="1599680"/>
            <a:ext cx="3566522" cy="211368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видов с разными системами корней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пяти растений по типу корневой системы, глубине проникновения и специализации корней с учётом адаптаций к среде обитания.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Стержневая система обеспечивает более глубокое проникновение корней, что важно для устойчивости и питания, в то время как мочковатая способствует быстрому поглощению поверхностной влаги.
</a:t>
            </a:r>
            <a:endParaRPr lang="en-US" sz="1382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ботанике, 2022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корней для человека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97803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особенностей корневых систем помогает оптимизировать агротехнику для повышения урожайности и качества сельскохозяйственных культур.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784515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играют ключевую роль в борьбе с засухой, обеспечивая растения влагой в трудных климатических условиях, что важно для устойчивого земледелия.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2" y="3620230"/>
            <a:ext cx="3761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корнеплодов и клубней способствует развитию продуктивных сортов, необходимых для продовольственной безопасности и рационального питания населения.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4515" y="3620230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корнях способствуют сохранению почвы и природных ресурсов, что помогает снижать негативное влияние сельского хозяйства на окружающую среду.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и роль корней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— фундамент жизнедеятельности растений, обеспечивающий их адаптацию и взаимодействие с окружающей средой. Знание её особенностей необходимо для экологии, сельского хозяйства и охраны природы.
</a:t>
            </a:r>
            <a:endParaRPr lang="en-US" sz="132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2026-05-08T16:28:19Z</dcterms:created>
  <dcterms:modified xsi:type="dcterms:W3CDTF">2026-05-08T16:28:19Z</dcterms:modified>
</cp:coreProperties>
</file>