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Укусы змей: что важно знать школьнику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спокойно и правильно при встрече со змеёй.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могут встретиться в лесу, у воды, в траве и на даче. Опасность связана не только с ядом, но и с травмой, инфекцией и испугом. Школьнику важно знать правила поведения заранее.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рядом с нами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зависит не от размера, а от наличия яда. В разных регионах опасными бывают гадюки, кобры, гремучие змеи и другие виды.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 обычно неядовиты, но к любому укусу нужно относиться серьёзно. В ранку могут попасть микробы, а сама травма потребует осмотра взрослого.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безопасности важно не пытаться определить змею по памяти или по внешнему виду. При любой встрече лучше сохранять дистанцию и не трогать животное.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змеи могут быть опасны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видны две маленькие ранки, боль, покраснение и отёк. Место укуса может жечь, а кожа вокруг — быстро становиться чувствительной.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самочувствие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появляются слабость, тошнота, головокружение и потливость. Такие признаки говорят, что пострадавшему нужна помощь взрослых и как можно более быстрый осмотр врача.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укус змеи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ОБЗР и справочным сведениям о местах обитания змей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риск встречи со змеёй выше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осторожным стоит быть там, где мало видно землю и есть укрытия для животного.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риск связан с местами, где змея скрыта, а человек идёт без внимательного осмотра пути.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Змея обычно защищается, а не нападает первой. Она может свернуться, приподнять голову, зашипеть или резко дёрнуться, если чувствует угрозу.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змея замирает в напряжённой позе. Это знак, что животное насторожено, и подходить ближе нельзя, даже если оно не двигается.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встрече нужно остановиться, не махать руками и медленно отойти назад. Спокойствие и расстояние снижают риск укуса лучше любых резких действий.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ведёт себя змея перед нападением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первой помощи при укусе змеи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подозрении на укус змеи до приезда медиков.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действия помогают до приезда врача, а какие могут навредить.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действия уменьшают риск осложнений, а опасные процедуры только усиливают травму и задерживают лечение.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первой помощи при укусах змей, материалы ОБЗР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делать и чего делать нельзя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Разрезание кожи не удаляет яд, но усиливает кровотечение и повышает риск занести инфекцию в рану.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высосать яд почти не помогает, зато может повредить рот и ускорить распространение микробов.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Прижигание, лёд и жгут ухудшают состояние тканей. Из-за них боль и повреждение могут стать сильнее.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Пытаться поймать змею руками тоже опасно. Это отвлекает от помощи пострадавшему и создаёт новый риск укуса.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действия, которые усиливают вред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ОБЗР и медицинским справочным сведениям о симптомах укуса змеи
</a:t>
            </a:r>
            <a:endParaRPr lang="en-US" sz="1082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могут усиливаться симптомы после укуса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изменений зависит от вида змеи, количества яда и общего состояния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нарастают симптомы, тем выше опасность и тем срочнее нужна медицинская помощь.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быстро оценивает дыхание, пульс и давление, чтобы понять, насколько тяжело состояние. Затем осматривает место укуса, отмечает отёк и боль, а рядом уже готовят всё для наблюдения и помощи.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осмотр и контроль жизненных показателей
</a:t>
            </a:r>
            <a:endParaRPr lang="en-US" sz="975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Пострадавшему могут назначить анализы крови и наблюдение за сердцем и дыханием. Это помогает заметить изменения вовремя, даже если сначала человек чувствует себя относительно нормально.
</a:t>
            </a:r>
            <a:endParaRPr lang="en-US" sz="95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и наблюдение без лишних движений
</a:t>
            </a:r>
            <a:endParaRPr lang="en-US" sz="1235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необходимости врачи вводят противоядие и дают лекарства от боли и отёка. На иллюстрации уместны палатная койка, медицинская аппаратура и спокойное наблюдение за состоянием пациента.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Лечение, которое снимает опасные симптомы
</a:t>
            </a:r>
            <a:endParaRPr lang="en-US" sz="1124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приёмном покое: что делают врачи после укуса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минут до визита к врачу: почему время решает многое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укуса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боль, тревога и небольшой отёк. Важно не ждать, а быстро перейти к безопасным действиям и вызвать помощь.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30–60 минут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могут усиливаться: отёк растёт, появляется слабость или тошнота. Пострадавшего нужно держать в покое и не давать ему ходить.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часов спустя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возникнуть рвота, сонливость, головокружение и проблемы с дыханием. Именно в этот период особенно важно медицинское наблюдение.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осмотр врача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больше шансов вовремя остановить опасные изменения и избежать тяжёлых последствий для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первой помощи при укусах змей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органы и системы может затронуть яд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 может влиять сразу на несколько систем организма, поэтому врачи оценивают состояние комплексно.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страдают место укуса и кровообращение, но опасны и поражение нервов с дыханием.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меньше масса тела, поэтому даже небольшое количество яда может подействовать заметнее и быстрее, чем у взрослого человека. Это повышает опасность задержки с обращением за помощью.
</a:t>
            </a:r>
            <a:endParaRPr lang="en-US" sz="1193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чаще идут босиком или в лёгкой обуви, а значит хуже защищены на даче, у воды и в траве. Змею можно не заметить, если смотреть только под ноги.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места для игр — высокая трава, камни, коряги и поленницы. Там животное может прятаться, а ребёнок легко подойдёт слишком близко, не понимая риска.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опасно пытаться рассмотреть, поймать или потрогать змею. Правильная привычка для детей — сразу позвать взрослого и отойти на безопасное расстояние.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входят в группу риска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укусов: как вести себя на прогулке и на даче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безопасных привычек для прогулок, леса, берега и дачного участка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любая змея смертельно опасна. Факт: среди змей есть неядовитые виды, но к любой встрече нужно относиться осторожно и не пытаться её ловить.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жгут всегда помогает. Факт: он может ухудшить кровообращение, усилить повреждение тканей и сделать ситуацию опаснее для пострадавшего.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яд можно быстро высосать. Факт: этот способ почти не помогает, а ещё может занести инфекцию и задержать нужную медицинскую помощь.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об укусах змей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встрече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Остановитесь и медленно отойдите назад, не делая резких движений. Дайте змее возможность скрыться, не перекрывая ей путь. Так риск укуса становится меньше.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делать не стоит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приближайтесь, не загоняйте животное в угол и не пытайтесь его тронуть. Даже если змея кажется неподвижной, она может защищаться, если почувствует угрозу.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дистанция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первой помощи при укусах змей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признаки, требующие срочного вызова помощи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нет взрослых, нужно сразу звать окружающих и не оставлять пострадавшего одного.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из этих признаков означает высокую опасность, а нарушения дыхания и сознания требуют немедленного вызова 103 или 112.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74514"/>
            <a:ext cx="4063200" cy="1481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порядок действий помогает не растеряться и избежать опасных ошибок.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 спокойные действия полезны, а опасные «народные» способы только увеличивают вред.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первой помощи при укусах змей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первой помощи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 змеи — повод немедленно вызвать взрослых и врачей, а не пытаться лечиться самостоятельно. Спокойствие, дистанция, закрытая обувь и внимание на природе помогают избежать опасной встречи.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про укусы змей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2026-05-20T22:45:13Z</dcterms:created>
  <dcterms:modified xsi:type="dcterms:W3CDTF">2026-05-20T22:45:13Z</dcterms:modified>
</cp:coreProperties>
</file>