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литературные места города как источник исторической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доски, библиотеки и улицы связывают биографии писателей с жизнью России XIX 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литература всё больше становилась частью общественной жизни. Писатели жили в столицах, губернских городах и усадьбах, поэтому их биографии связаны с адресами. По реальным местам видно, как менялся город во времена Пушкина, Гоголя, Лермонтова, Тургенева, Достоевского и Чехова.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места важны для изучения истории России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394" y="14404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памятным литературным местам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писателей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жили или работали авторы. Важны сохранившиеся детали эпохи: обстановка, привычки быта, рабочие места. Такие места помогают понять, как складывались условия для творчества.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Музеи-квартиры и усадьбы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экспозиции, где сохранены предметы и документы, связанные с жизнью автора. Планировка помещений и экспонаты дают представление о том, каким был повседневный уклад в конкретный исторический период.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сообщает имя человека, адрес и годы жизни, а иногда — важные даты. Так конкретное здание связывается с событием биографии и остаётся в памяти горожан.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читальни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хранят книги, издания и материалы по истории культуры. Часто в этих учреждениях собирают краеведческие сведения, фотографии и документы, поддерживая связь поколений с литературной традицией.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театры и издательства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напоминают о роли литераторов в городском развитии, а театры и издательства отражают «площадку» для пьес, публикаций и споров. Иногда именно они лучше всего показывают городскую среду XIX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сохраняет не только имя писателя. В нём видны признаки своего времени: расположение комнат, их назначение и привычный ритм жизни. По таким деталям легче представить быт, в котором рождались тексты.
</a:t>
            </a:r>
            <a:endParaRPr lang="en-US" sz="867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Планировка, которая «рассказывает» эпоху
</a:t>
            </a:r>
            <a:endParaRPr lang="en-US" sz="1313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экспозиции есть кабинет с письменным столом и материалами, связанными с письмом и чтением. Там могут быть рукописи, чернильницы и книжные полки. Эти вещи делают историю осязаемой.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автора и следы работы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гостиных и других помещениях размещают сведения о круге общения и общественных интересах писателя. Дополняют картину документы, письма и фотографии. Так дом становится источником сразу по личности и по времени.
</a:t>
            </a:r>
            <a:endParaRPr lang="en-US" sz="85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и документы о судьбе автора
</a:t>
            </a:r>
            <a:endParaRPr lang="en-US" sz="130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как исторический источник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1484" y="1497250"/>
            <a:ext cx="313418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 по-разному сохраняют связь между биографией автора и городом.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памяти складывается из «личного» (дом, вещи), «точки на карте» (доска, улица) и «городского масштаба» (памятник, общественные места).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видов памятных мест (без привязки к конкретным статистическим данным).
</a:t>
            </a:r>
            <a:endParaRPr lang="en-US" sz="1065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памятных литературных мест и их историческое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литературное место на уроке истории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к проверке связи адреса, биографии и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типичная структура городской памяти по описанию форм литературных мест; точные проценты по городам не указаны.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памятные места чаще всего встречаются в городах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«в повседневности» оказываются доски и названия улиц: они встроены в уже существующую городскую навигацию.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разместить знак в городской среде, тем чаще он встречается. Но дома и памятники сильнее связывают место с конкретной личностью.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часто связаны с А. С. Пушкиным и Н. В. Гоголем. Их биографии и тексты помогают проследить, как менялась дворянская культура и городская жизнь в эпоху реформ и новых общественных споров.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слой истории дают М. Ю. Лермонтов, Н. А. Некрасов и И. С. Тургенев. Через их адреса и темы в произведениях можно говорить об образовании, роли печати и о том, как обсуждали важные социальные вопросы.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 и А. П. Чехов показывают, как литература реагировала на перемены в обществе. Местные краеведческие материалы и школьные маршруты помогают узнавать историю России через судьбы конкретных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чьи имена связаны с историей России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Мемориальная доска сообщает имя человека, адрес, годы жизни и иногда дату пребывания в доме. Она связывает конкретное здание с событием биографии, а значит — помогает «привязать» историю к месту.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делает историческую фигуру заметной в городском пространстве. Он становится точкой для памятных дат, школьных экскурсий и городских церемоний, поэтому литературная память продолжает жить в современном ритме города.
</a:t>
            </a:r>
            <a:endParaRPr lang="en-US" sz="1532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Мемориальная доска и памятник как знаки исторической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закономерности по городской застройке; точные статистические данные по всем городам не приведены.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сохраняются литературные памятные места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памяти чаще сохраняются там, где лучше сохранились здания XIX века, поскольку именно эти районы имели наиболее раннюю и устойчивую застройку.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обычно даёт наибольшую концентрацию объектов, а на окраинах их меньше: позже сложилась застройка и изменились адреса городской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городские библиотеки становились местом чтения и разговоров о книгах. Здесь обсуждали новости литературы, спорили об идеях и собирались на регулярные встречи читателей.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хранили краеведческие сведения: справочники о городе, подборки статей, редкие фотографии и документы. Благодаря таким фондам библиотека превращалась в «память» локальной истории.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городские адреса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библиотеки носят имена писателей и закрепляют связь с литературной традицией прямо в названии. Адрес библиотеки помогает связывать биографию автора с реальным городским пространством.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традиции просвещения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просвещения поддерживается и сегодня: в читальнях продолжают знакомить с книгами, проводят мероприятия и сохраняют редкие издания. Так литературная культура остается частью городской повседневности.
</a:t>
            </a:r>
            <a:endParaRPr lang="en-US" sz="1573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читальни в истории городской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79" y="1497250"/>
            <a:ext cx="3948793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помогает «сшить» биографию, городской ландшафт и документы эпохи: от вещей в музее до записей в каталогах и материалов в архивах.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маршрута дает отдельный фрагмент исторической картины: предметы, адреса, события и документы дополняют друг друга.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школьного курса истории и краеведения; принцип работы с музейными и архивными источниками.
</a:t>
            </a:r>
            <a:endParaRPr lang="en-US" sz="947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на каждой остановке литературного маршрута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адреса в литературном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XIX века можно узнать реальные улицы, дома, площади и набережные. Иногда автор использует знакомые места почти напрямую, а иногда — описывает их так, что городская топография угадывается по деталям.
</a:t>
            </a:r>
            <a:endParaRPr lang="en-US" sz="1796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совпадения помогают «увидеть»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совпадения связывают текст с конкретным историческим пространством: становится понятнее, как выглядел город в годы жизни автора. Ученику легче сопоставлять художественный образ с реальными изменениями городской среды.
</a:t>
            </a:r>
            <a:endParaRPr lang="en-US" sz="1719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произведении и город в реальности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литературное наследие города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от поисков до включения объекта в культурную жизнь и регулярного ухода.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Краеведческий подход: сопоставление типов объектов культурной памяти без привязки к количественным статистическим данным.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памяти о писателях в городской среде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городе работает разными «каналами»: визуальные объекты привлекают внимание сразу, а названия и таблички встраивают литературу в повседневную навигацию.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картина показывает баланс между заметностью и распространенностью: самые видимые формы делают имя автора частью городского пейзажа, а самые частые — доступны в разных районах.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праздники и городские события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поэзии
</a:t>
            </a:r>
            <a:pPr algn="l" indent="0" marL="0">
              <a:lnSpc>
                <a:spcPct val="130039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организуют встречи, чтения стихов и тематические программы, чтобы связать биографии авторов с современным интересом. Такие мероприятия часто приурочивают к датам писателей и событиям культурной жизни.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Чтения у памятников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чтения и минутные церемонии у памятных мест. Это помогает «оживить» историю: участники вспоминают произведения и узнают, что именно увековечено и почему.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по литературным маршрутам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 прогулки по памятным улицам, музеям и знакам. Экскурсии учат читать городскую среду как источник и превращают адреса в понятные исторические сюжеты.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квесты и конкурсы чтецов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проводят квесты, задания по текстам и конкурсы чтецов. Участники применяют знания о местах, находят ответы по маршрутным карточкам и обсуждают смысл выбранных фрагментов.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памятных литературных мест помогает лучше понимать историю России XIX века, потому что показывает реальную городскую среду, быт и культурную жизнь эпохи. Адреса и детали становятся опорой для выводов.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картами, памятниками, музейными предметами и справочниками развивает умение находить исторические сведения в разных источниках. Восьмиклассники учатся сопоставлять факты и формулировать связный ответ.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литературных мест полезно восьмиклассникам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739" y="1497250"/>
            <a:ext cx="367367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вопросы помогают превратить наблюдение у вывески или на табличке в небольшое историческое исследование.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вопросы про людей, время, связь с текстом, подлинность и значение для города, факты складываются в понятную историческую картину.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школьного краеведения и анализа музейно-исторических источников.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исследования памятного места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Памятным становится не только старое здание, но и история, которая к нему привязана. Имя писателя важно, но без подтверждений и контекста оно остается лишь знаком на карте города.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 документы, подтверждающие связь места с жизнью автора: сведения об адресе, датах пребывания, событиях и решениях по увековечиванию. Такие материалы уточняют детали биографии.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роль играет след в произведениях и в городской культурной жизни: упоминания, прототипы, реальные впечатления, которые читатели узнают по текстам. Это помогает воспринимать литературу как часть истории города.
</a:t>
            </a:r>
            <a:endParaRPr lang="en-US" sz="1197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важен интерес жителей к сохранению объекта. Чем больше собранных и проверенных сведений, тем точнее место отражает историю города и страны и тем понятнее его смысл следующему поколению.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по-настоящему памятным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литературные места сохраняют биографии писателей, облик городов и особенности культуры XIX века. Для восьмиклассников они соединяют школьный курс истории с жизнью родного города и делают прошлое наглядным.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литературные места города как часть истории России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2026-05-15T11:37:21Z</dcterms:created>
  <dcterms:modified xsi:type="dcterms:W3CDTF">2026-05-15T11:37:21Z</dcterms:modified>
</cp:coreProperties>
</file>