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Плоскость. Прямая. Луч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базовых объекта геометрии, с которых начинается построение фигур.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понятия важны в 5 классе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точно читать чертежи, работать в клетчатой тетради и объяснять расположение точек, линий и фигур на листе, карте или схеме.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— самый простой геометрический объект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показывает место без размеров: у неё нет длины, ширины и толщины. На чертеже её изображают маленькой отметкой.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различать точки, их обозначают заглавными буквами: A, B, C. Такое обозначение удобно при построениях и объяснении заданий.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точек могут задать прямую, луч или отрезок и помочь показать начало, конец или направление фигуры.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плоскость вокруг нас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Плоская поверхность в жизни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 можно представить как ровную поверхность, которая мысленно продолжается без границ. Её примеры — лист бумаги, стол, школьная доска и экран планшета.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её изображают на рисунке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чертеже плоскость часто рисуют в виде параллелограмма. Это лишь условное изображение: у самой плоскости нет краёв, углов и ограничений.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точки, прямой, луча и отрезка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основано на признаках начала, конца, длины и бесконечности.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объектов определяются их границами: чем их больше, тем проще измерить объект.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 5 класса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и её основные свойства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не имеет начала и конца: она продолжается бесконечно в обе стороны. На рисунке это показывают линией со стрелками.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две разные точки можно провести только одну прямую. Это важное свойство помогает строить чертежи без ошибок.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Прямую обозначают двумя буквами точек на ней, например AB, или маленькой буквой, например a.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132" y="1692275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70244" y="1692275"/>
            <a:ext cx="208425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54782" y="1692275"/>
            <a:ext cx="238200" cy="23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луча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03400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начало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начинается в одной точке, которая всегда записывается первой. Именно она показывает, откуда идёт линия.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70625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продолжается бесконечно только в одну сторону. Поэтому его удобно использовать для показа движения, света или стороны угла.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470825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Удобен на чертеже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часто помогает обозначать границу угла или направление на схеме. Его легко узнать по одной начальной точке и одной стрелке.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223268"/>
            <a:ext cx="3147000" cy="8885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отличаются основные геометрические объекты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определить, что именно изображено на чертеже, и не путать похожие линии.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— число границ: именно оно позволяет отличить точку, прямую, луч и отрезок.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 5 класса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объект на чертеже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распознавания геометрических объектов на рисунке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обозначают заглавными буквами: A, B, C. Это помогает не путать разные места на чертеже и быстро ссылаться на них в задании.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между точками A и B записывают как AB. Такая запись показывает, что у фигуры есть два конца и измеряемая длина.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Прямую можно обозначить двумя буквами точек на ней или маленькой буквой, например a. Оба способа встречаются в школьных чертежах.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записывают с указанием начальной точки и направления, например луч AB. Первая буква показывает начало, вторая — сторону движения.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читаются и записываются обозначения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2150" y="1066510"/>
            <a:ext cx="2797500" cy="2119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1250" y="1153560"/>
            <a:ext cx="2847000" cy="2032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9757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Линия, которая не заканчивается
</a:t>
            </a:r>
            <a:pPr algn="l" indent="0" marL="0">
              <a:lnSpc>
                <a:spcPct val="100000"/>
              </a:lnSpc>
              <a:buNone/>
            </a:pPr>
            <a:r>
              <a:rPr lang="en-US" sz="8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Прямую на чертеже показывают тонкой линией со стрелками по двум концам. Эти стрелки напоминают, что линия продолжается бесконечно в обе стороны и не имеет ни начала, ни конца. Так рисунок помогает не перепутать её с отрезком.
</a:t>
            </a:r>
            <a:endParaRPr lang="en-US" sz="865" dirty="0"/>
          </a:p>
        </p:txBody>
      </p:sp>
      <p:sp>
        <p:nvSpPr>
          <p:cNvPr id="10" name="Text 2"/>
          <p:cNvSpPr txBox="1"/>
          <p:nvPr/>
        </p:nvSpPr>
        <p:spPr>
          <a:xfrm>
            <a:off x="53494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есть, а конца нет
</a:t>
            </a:r>
            <a:pPr algn="l" indent="0" marL="0">
              <a:lnSpc>
                <a:spcPct val="100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изображают линией с одной стрелкой. В его начале ставят точку, а дальше линия идёт только в одном направлении. Такое обозначение удобно, когда нужно показать направление света, движения или сторону угла.
</a:t>
            </a:r>
            <a:endParaRPr lang="en-US" sz="918" dirty="0"/>
          </a:p>
        </p:txBody>
      </p:sp>
      <p:sp>
        <p:nvSpPr>
          <p:cNvPr id="11" name="Text 3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 чертеже изображают прямую и луч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жизни встречаются плоскость, прямая и луч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модели помогают описывать знакомые предметы и делать чертежи точнее.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наглядны лист бумаги и солнечный луч; остальные примеры показывают, как геометрия упрощает описание линий и направлений.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 5 класса; примеры из повседневных объектов.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прямых и лучей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две прямые пересекаются, у них появляется одна общая точка. Именно в этой точке можно измерять и сравнивать углы, которые образуются при пересечении линий на чертеже.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прямые полностью совпадают: тогда они лежат одна на другой и не образуют отдельного пересечения. Ещё один случай — параллельность, когда линии идут рядом и не встречаются.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Лучи тоже могут пересекаться или иметь общее начало. По их расположению легко понять, расходятся ли они под углом, лежат ли на одной прямой или образуют фигуру.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и пересекающиеся прямые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387825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не встречаются ни в одной точке, даже если мысленно продолжать их очень долго. На чертеже они сохраняют одинаковое направление.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5762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Пересекающиеся прямые имеют ровно одну общую точку. В этом месте часто возникают углы, которые помогают строить фигуры и читать схемы.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264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клетчатой тетради параллельные линии легко заметить по одинаковому наклону и расстоянию между ними. Это удобный ориентир для аккуратных построений.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766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картах и планах такие линии помогают показывать улицы, границы и направления. Поэтому умение различать их важно не только на уроке, но и в повседневных задачах.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как результат двух лучей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легко увидеть в раскрытой книге, на часах со стрелками и в углу комнаты. Они нужны, чтобы точно описывать наклон, разворот и положение линий относительно друг друга.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возникает тогда, когда два луча выходят из одной точки. Эта общая точка называется вершиной, а сами лучи образуют стороны угла. Именно по ним удобно понимать направление поворота.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точки к углу и геометрической фигуре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построения геометрических объектов на уроке математики в 5 классе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312515"/>
            <a:ext cx="3170700" cy="71807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признаков геометрических объектов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объекты по числу концов, длине и бесконечности. Это помогает быстро определить их тип.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границ у объекта, тем меньше он ограничен. Отрезок измеряется, а точка, луч и прямая задаются иначе.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математики для 5 класса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4692" y="2190090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5992" y="2213550"/>
            <a:ext cx="239100" cy="1912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29317" y="2190090"/>
            <a:ext cx="238200" cy="23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1675"/>
            <a:ext cx="8493000" cy="5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изучении темы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154075" y="2668725"/>
            <a:ext cx="1591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луч и отрезок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видна только часть линии, поэтому луч иногда принимают за отрезок. Нужно смотреть, есть ли у объекта одно начало и продолжение в одну сторону.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880350" y="2668725"/>
            <a:ext cx="1591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Считают прямую короткой линией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тетради изображают лишь участок прямой, но сам объект бесконечен. Стрелки на концах напоминают, что линия продолжается дальше без ограничений.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586502" y="2668725"/>
            <a:ext cx="1591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про условность чертежа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Нарисованная линия не равна самому геометрическому объекту. Чертёж лишь показывает его свойства, поэтому важно читать обозначения, а не только внешний вид.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основными понятиями темы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 те же элементы могут служить основой для разных построений: линия, направление и точка работают вместе.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— исходный элемент, а остальные понятия получаются через сочетание границ и направления. Это делает тему единой и логичной.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 5 класса.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нужно запомнить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 даёт место для построений, прямая показывает бесконечное направление, а луч связывает начало и движение. Зная их свойства, легче читать чертежи, строить фигуры и решать задачи.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2026-05-24T12:44:17Z</dcterms:created>
  <dcterms:modified xsi:type="dcterms:W3CDTF">2026-05-24T12:44:17Z</dcterms:modified>
</cp:coreProperties>
</file>