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словарь литературоведческих терминов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словарь помогает семиклассникам точно называть части текста и разбирать произведения осмысленно.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словарь на уроках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раскрывает художественные тексты: язык, героев, события и замысел автора. Чтобы говорить одинаково точно, важно различать термины. В 7 классе это особенно нужно: тексты становятся сложнее, а ответы — точнее.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1858959"/>
            <a:ext cx="10121400" cy="6415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понятия и их краткие значения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для школьного анализа: что обозначает термин и какой пример можно привести на уроке.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знать, что за что отвечает, анализ становится понятнее: тема и идея отвечают на разные вопросы, а сюжет отличают от композиции.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литературы, 7 класс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идея и проблема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 предмет изображения: дружба, война, природа, школа, семья, выбор. По теме мы понимаем, о каких явлениях и отношениях говорит автор, и с чего начать разговор о тексте.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— важный вопрос, который текст поднимает: честность, ответственность, смелость, милосердие, отношение к родителям. В одном произведении могут сочетаться несколько тем, но идея обычно одна главная.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выражает главную мысль произведения и авторскую оценку. Она помогает ответить, чему учит история и как автор относится к поступкам героев, даже если прямо это не сказано.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фабула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Сюжет: как события показаны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— последовательность событий в том порядке, в каком они раскрываются в произведении. Автор может начать с кульминации, вернуть читателя назад или рассказать о прошлом героя в нужный момент.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Фабула: события по порядку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Фабула — те же события, но в их обычной, хронологической последовательности. Когда сравниваешь фабулу и сюжет, становится видно, как писатель управляет вниманием читателя и создаёт напряжение.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подходит для сказок, рассказов, повестей и басен.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00" y="2977081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950" y="2997931"/>
            <a:ext cx="753300" cy="66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556" y="2977081"/>
            <a:ext cx="622388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1250" y="2977081"/>
            <a:ext cx="711300" cy="71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31400" y="2977081"/>
            <a:ext cx="711300" cy="711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её элементы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читатель знакомится с ситуацией, героями или атмосферой. Часто именно здесь задаётся проблема или интрига, чтобы дальше было понятно, зачем развиваются события.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основной части раскрываются поступки героев, причины и последствия событий. Здесь заметны повторяющиеся эпизоды и поворотные моменты, которые двигают сюжет.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завершает историю и показывает итог конфликта. Он может быть спокойным или напряжённым: главное, что читатель получает ответ на ключевой вопрос текста.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вставки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подчеркнуть мысль или настроение. Вставные эпизоды дают дополнительные сведения, а лирические отступления расширяют взгляд автора на происходящее.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виды композиции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Кольцевая композиция возвращает к похожим образам в начале и конце. Рамочная композиция строит «рассказ внутри рассказа», часто заметно в сказках и повестях.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учебном курсе жанры сменяют друг друга: так школьники учатся узнавать форму текста и быстрее понимают, чего ждать от чтения.
</a:t>
            </a:r>
            <a:pPr algn="l" indent="0" marL="0">
              <a:lnSpc>
                <a:spcPct val="150041"/>
              </a:lnSpc>
              <a:buNone/>
            </a:pPr>
            <a:r>
              <a:rPr lang="en-US" sz="2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чаще всего встречаются жанры с простым входом в сюжет и яркими персонажами. Басни и пьесы требуют внимательнее следить за смыслом.
</a:t>
            </a:r>
            <a:endParaRPr lang="en-US" sz="2393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школьного чтения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19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программы 5–7 классов; точные проценты зависят от конкретного учебника и календарного плана.
</a:t>
            </a:r>
            <a:endParaRPr lang="en-US" sz="11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158357"/>
            <a:ext cx="10121400" cy="55816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Тропы: примеры и смысл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различать художественные приёмы и понимать, как они работают в тексте.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 делают речь образной: читатель точнее видит предмет и чувствует авторское отношение, а не просто получает факты.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 (терминология для 7 класса)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Эпитет, метафора, сравнение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 подчёркивает признак предмета и делает образ ярче: тихий лес, серебряный дождь, жаркое лето. Такие слова помогают почувствовать настроение описания.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 переносит значение по сходству: каменное сердце, море огней, золотые руки. Важно, что смысл «переключается» без прямого сравнения, за счёт образа.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соединяет два образа и обычно содержит слова как, будто, словно: храбрый, как лев; летит, будто птица. Эти приёмы особенно часто работают в стихах и пейзажных описаниях.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наделяет предметы и явления человеческими свойствами: ветер шепчет, зима злится, солнце улыбается. Так автор делает описание живым и помогает почувствовать отношение к природе, будто она реагирует на нас.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особенно часто встречается в пейзажной лирике, сказках и описаниях природы. На иллюстрации уместны образы, где деревья «спят», река «бежит», а облака «плывут» — словно у каждого есть характер.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художественный приём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 чтения прозы и стихотворений: сначала отмечаем ключевые языковые признаки, затем сопоставляем их с определениями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— действующее лицо произведения, вокруг которого разворачиваются основные события. Его поступки и решения помогают понять, как автор раскрывает конфликт и к каким выводам подводит читателя.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персонаж, образ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— любое лицо текста: главный или второстепенный. Второстепенные персонажи важны не меньше, потому что через них видны характеры, причины поступков и отношение героев друг к другу.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— более широкое художественное представление: не только человек, но и предмет, явление или даже целое время. Один и тот же образ может быть связан с настроением автора и повторяться в разных сценах.
</a:t>
            </a:r>
            <a:endParaRPr lang="en-US" sz="26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64597"/>
            <a:ext cx="10121400" cy="40039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Роды литературы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Роды литературы различаются тем, как именно изображается жизнь в произведении: через события, через чувства или через действия, предназначенные для сцены.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Определяя род, проще понять «как устроено» произведение и с чего начинать анализ: что важнее — события, чувства или представление действия.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литературы, 7 класс (обобщение материала)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настроение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— тот, чьи чувства и мысли слышны в стихотворении, даже если это не сам автор. Он помогает читателю понять, «о чём переживание» и как именно выстроено высказывание.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рифма, ритм и звукопись усиливают настроение и делают текст выразительным. В 7 классе особенно заметно это в пейзажной и гражданской лирике, где эмоция передаётся через образ и звучание.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 лирике может быть радостным, грустным, тревожным, торжественным или задумчивым. На него часто указывают слова, обращения, интонация, а также то, как меняются картины природы или события.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чаще всего появляются в описаниях, а гипербола выделяется резкостью: её не всегда легко заметить, пока не обращаешь внимание на степень преувеличения.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приёмы, школьник быстрее находит повторяющиеся «подсказки» в тексте и понимает, какие элементы требуют более внимательного чтения.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выразительности встречаются чаще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91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классификация встречаемости в школьных текстах; значения — условные (для учебного сравнения), без статистики по конкретным изданиям.
</a:t>
            </a:r>
            <a:endParaRPr lang="en-US" sz="9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 и автор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 — тот, кто рассказывает историю в тексте. Именно через его взгляд мы узнаём события, видим детали и понимаем, как устроено сообщение читателю.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не совпадают: автор стоит за произведением, а повествователь ведёт рассказ внутри него. Поэтому важно отличать «кем написано» от «кто рассказывает» — это влияет на восприятие.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— человек, который написал произведение. Он создаёт текст как целое, продумывает выбор героев, тон и смысл, но не всегда прямо «звучит» в каждой реплике повествователя.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может вестись от первого лица, от третьего лица или через нескольких рассказчиков. Когда меняется позиция говорящего, меняется и то, насколько мы доверяем словам и какие детали оказываются в центре.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небольшой текст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шагов для анализа рассказа, стихотворения или сказки: от смысла к форме и обратно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— чередование ударных и безударных слогов в стихах, а рифма — созвучие окончаний строк. Благодаря этому стихотворение звучит цельно и легко узнаётся по музыкальности.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— намеренное повторение слов, звуков или строк. Он может усиливать настроение, подчёркивать важный мотив или создавать ритм, особенно заметный при чтении стихов вслух.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 — сильное преувеличение. Её смысл обычно эмоциональный: показать, насколько велико чувство или насколько невероятным кажется событие в восприятии героя или автора.
</a:t>
            </a:r>
            <a:endParaRPr lang="en-US" sz="2379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— резкое противопоставление образов, понятий или качеств. Часто она строится на контрастных словах и помогает подчеркнуть главную мысль через столкновение противоположностей.
</a:t>
            </a:r>
            <a:endParaRPr lang="en-US" sz="2379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для запоминания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терминов делает чтение точным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Литературоведческие термины делают чтение точным и осмысленным: помогают различать тему, идею, сюжет и композицию, узнавать жанры и роды, уверенно говорить о тропах. Для 7 класса это опора для устных ответов и подготовки к контрольным работам.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2026-05-15T06:52:23Z</dcterms:created>
  <dcterms:modified xsi:type="dcterms:W3CDTF">2026-05-15T06:52:23Z</dcterms:modified>
</cp:coreProperties>
</file>