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проза о человеке на войне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испытание совести, памяти и человеческого достоинства.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проза: правда без пафоса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литература всё чаще обращалась к «окопной правде»: будням фронта, точной детали, психологической достоверности и трагическому осмыслению войны как человеческой катастрофы.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1961 года обращена к началу войны и к трагедии зимы 1941 года, когда оборона Москвы потребовала от юных курсантов предельного напряжения и мужества.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повествования — группа кремлёвских курсантов, ещё почти мальчиков, которых война ставит перед опытом страха, утрат и стремительного нравственного взросления.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остро звучат мотивы обречённости, ответственности за товарищей и краткости человеческой жизни, проживаемой на фронте в считанные дни.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Воробьёв: повесть «Убиты под Москвой»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фронтовой зимы у Воробьёва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лес, окопы, холод и ночной марш создают пространство постоянной угрозы, где каждый шаг может оказаться последним. Пейзаж становится не фоном, а знаком беззащитности человека.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движения курсантов на зимнем поле усиливают ощущение трагической тишины перед боем. Природа у Воробьёва не утешает, а подчёркивает хрупкость жизни и близость гибели.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курсантов выражен не в эффектных речах, а в верности присяге, воинскому долгу и ответственности перед товарищами, когда отступление уже невозможно.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подчёркнуто, что стойкость рождается не из отсутствия страха, а из умения действовать, несмотря на голод, усталость и почти неизбежную гибель.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Гуманистический смысл текста состоит в утверждении человеческого достоинства: даже перед лицом военной катастрофы человек остаётся личностью, а не безымянной жертвой.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подвига в «Убиты под Москвой»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Вяч. Кондратьев: повесть «Сашка»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1979 года показывает войну глазами обычного солдата, для которого фронт стал повседневной реальностью, а не исключительным событием.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Сашка не идеализирован: он прост, смел, умеет сомневаться, переживает за других и сохраняет внутреннюю независимость даже в тяжёлых обстоятельствах.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нравственной проверке раскрывается подлинная ценность героя: он остаётся верен себе, не предавая ни товарищей, ни собственных моральных оснований.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связан не только с боем, но и с выбором между приказом, совестью и состраданием к человеку, оказавшемуся по другую сторону войны.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нравственная проверка Сашки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раскрывает, как фронтовая ситуация превращается в нравственный выбор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89543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89543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героя-обыкновенного солдата у Кондратьева
</a:t>
            </a:r>
            <a:endParaRPr lang="en-US" sz="254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Сашка раскрывается через разговорную интонацию и точные реплики, в которых слышны фронтовой опыт, сдержанность и естественная простота человека, привыкшего говорить без прикрас.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смелость не показная: она проявляется в спокойной готовности действовать, когда опасность реальна. Герой не ищет славы, а просто делает то, что считает необходимым.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риску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Сашка остро реагирует на чужую боль и несправедливость, потому что фронтовое братство для него не лозунг, а ежедневная форма человеческой поддержки и доверия.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товарищам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нравственное чувство отличает героя: он не соглашается с жестокостью и внутренне сопротивляется тому, что противоречит совести, даже если это осложняет его положение.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справедливости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тональность повести «Сашка»
</a:t>
            </a:r>
            <a:endParaRPr lang="en-US" sz="2815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передовой всё звучит приглушённо: короткие команды, редкие реплики, тяжёлое дыхание. Эта сдержанность делает напряжение ещё сильнее, потому что за внешним спокойствием постоянно ощущается близость опасности и человеческой боли.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перед выстрелом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юмор и усталость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Солдатская шутка появляется не ради веселья, а как способ удержать себя от отчаяния. За ней стоит усталость, привычка к лишениям и желание сохранить живое человеческое чувство среди грязи и холода.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не повышает голос, когда говорит о войне. В ней есть тихое сочувствие к людям, оказавшимся на линии огня, и именно эта интонация создаёт впечатление правды, которой доверяешь сразу.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без патетики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Носов: повесть «Усвятские шлемоносцы»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1977 года связана с деревенским миром, который война одновременно разрушает и сплачивает, превращая обычных людей в защитников родной земли.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придаёт героям былинную значимость: простые сельчане воспринимаются как носители древней силы, отвечающие за судьбу своего дома и своей страны.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личную память, коллективное переживание и духовное единство людей, которые перед лицом беды становятся одним сообществом.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Важнейший мотив текста — прощание с мирной жизнью, когда привычный уклад уступает место тревоге, ожиданию и осознанию исторической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шлема у Носова возвышает простого защитника до символа древней, почти былинной ответственности за родную землю и подчеркивает преемственность народной памяти.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художественный образ в «Усвятских шлемоносцах»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дом и деревня создают пространство прощания с мирной жизнью: привычный сельский мир становится центром исторической тревоги и внутреннего единения людей.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Реалистические бытовые детали соединяются с символическим смыслом: обыкновенные сельские жители предстают носителями общего опыта, ожидания беды и нравственной собранности.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273196"/>
            <a:ext cx="4684800" cy="17843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трёх повестей о войне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авторы раскрывают войну через судьбу рядового человека, нравственный выбор и коллективную память.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повести объединяет внимание к рядовому человеку и к нравственной стороне войны, хотя художественные акценты у авторов различны.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Воробьёв, «Убиты под Москвой» (1961); Вяч. Кондратьев, «Сашка» (1979); Е. Носов, «Усвятские шлемоносцы» (1977).
</a:t>
            </a:r>
            <a:endParaRPr lang="en-US" sz="13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ведущие темы фронтовой прозы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повестях тема войны раскрывается через личный опыт героя и через ответственность перед другими людьми, а не через внешнюю военную эффектность.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центры — человеческое достоинство и цена войны; именно они связывают тексты в единое нравственное целое.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повестей К. Воробьёва, Вяч. Кондратьева и Е. Носова.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«окопной правды»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Воробьёва война показана как внезапное и почти невыносимое испытание: холод, страх и гибель ломают привычное представление о героизме.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Оборона, 1941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Кондратьева «окопная правда» проявляется в повседневной солдатской жизни, где важны усталость, товарищество, юмор и постоянная нравственная проверка.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будень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Носова военная правда соединяется с исторической памятью: обычная деревня и её жители воспринимают уход на войну как общую и трагическую судьбу.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04960"/>
            <a:ext cx="468000" cy="41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фронтовой прозы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точные фразы передают напряжение фронтовой жизни без излишней риторики и позволяют сосредоточиться на поступках и переживаниях героев.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Лаконизм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 и естественная интонация создают ощущение подлинности, приближая героев к читателю и раскрывая их характер через речь.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манера не давит пафосом: чувства передаются сдержанно, но глубоко, поэтому трагизм и человечность ощущаются особенно убедительно.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сдержанность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 предметные детали работают как художественные знаки войны: они делают изображение конкретным и усиливают эмоциональную достоверность происходящего.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конфликта в произведениях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по-своему смещает центр тяжести: от боевого столкновения к внутреннему выбору, от личной драмы к исторической памяти.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Воробьёв сильнее показывает внешний бой, Кондратьев — нравственное испытание, Носов — символический конфликт памяти и долга.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повестей К. Воробьёва, Вяч. Кондратьева и Е. Носова.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Курсанты у Воробьёва показаны как очень молодые люди, которых война заставляет слишком рано взрослеть и принимать ответственность за Родину в условиях почти безвыходной ситуации.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Сашка у Кондратьева представляет фронтовое поколение, которое сохраняет совесть и человеческую отзывчивость даже в быту передовой, где каждое решение имеет нравственную цену.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Носова сельские мужчины уходят на войну как часть общего народного дела: их зрелость проявляется в готовности защищать дом, семью и память предков.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молодого поколения на войне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опыта к литературной памяти
</a:t>
            </a:r>
            <a:endParaRPr lang="en-US" sz="3175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переживание автора преобразуется в художественный образ и становится частью общей исторической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этих повестей в школьном изучении литературы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помогают увидеть войну через судьбу обычного человека и научиться анализировать характер, поступок, авторскую позицию и систему художественных деталей.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повестей развивает умение сравнивать разные способы изображения одного исторического события и замечать различие нравственных акцентов у писателей.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формируют уважение к прошлому и помогают осознать цену мирной жизни, сохраняя живую связь между историей и личной ответственностью.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показывают, что Победа в литературе связана не только с силой оружия, но и с моральной стойкостью, состраданием и верностью долгу.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Воробьёва, Кондратьева и Носова раскрывают войну через судьбу рядового человека, где главными остаются совесть, достоинство, братство и память о цене каждого дня.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война, память: общий вывод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2026-05-23T21:45:00Z</dcterms:created>
  <dcterms:modified xsi:type="dcterms:W3CDTF">2026-05-23T21:45:00Z</dcterms:modified>
</cp:coreProperties>
</file>