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человек: комплексное рассмотрение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экосистем Земли, где взаимодействуют природа и человек.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понятия «биосфера»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был введён Эдуардом Зюссом в 1875 году. В XX веке В.И. Вернадский расширил представления, подчеркнув биогеохимическую роль жизни на Земле. Человеческая деятельность стала влиять на биосферу глобально с промышленной революции.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компоненты биосферы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биосферы по Вернадскому — живое вещество, включающее всё живое: растения, животных и микроорганизмы, ответственные за биологические процессы.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Биокосное вещество включает почву, осадки и органо-минеральные соединения, образуя связующую среду между живой и неживой природой.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состоит из минералов, атмосферы и воды — неживой части, на которой базируется жизнь и с которой взаимодействует.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 и устойчивость биосферы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 обеспечивает циркуляцию углерода через фотосинтез, дыхание, разложение и геологические процессы, поддерживая баланс атмосферы.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 включает фиксацию азота бактериями, его превращения в доступные формы и возврат в атмосферу, критичный для питания растений.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Кислородный цикл связан с производством кислорода фотосинтезирующими организмами и его потреблением дыханием всех живых существ.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распределяет и обновляет запасы влаги через испарение, осадки, сток и инфильтрацию, поддерживая все экосистемы планеты.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биосфере сосредоточено около двадцати миллионов видов, проявляющих разнообразие и взаимосвязи, необходимые для круговорота веществ и поддержания климата.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организмов взаимодействуют в биосфере, обеспечивая баланс и устойчивость экосистем.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Всемирного фонда дикой природы (WWF)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92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20 000 000
</a:t>
            </a:r>
            <a:endParaRPr lang="en-US" sz="59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В.И. Вернадского в науку о биосфере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ввёл понятие «живое вещество», описывая его как силу, способную преобразовывать Землю. Это ключевая идея для понимания процессов биосферы и геохимии.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концепции живого вещества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подчёркивал роль человека как новой геологической силы, способной изменять биосферу; его взгляды предвидели современные экологические вызовы.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биосферу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 исследовал круговороты веществ, связывая биологические и химические процессы. Его работы заложили основы экологии и важности взаимодействий природы.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идеи биогеохимических круговоротов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элемент биосферы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и биологически человек является частью живого вещества биосферы, тесно взаимодействуя с экосистемами и энергетическими потоками планеты.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цивилизации связано с использованием природных ресурсов, что усилило влияние на круговороты и баланс биогеохимических процессов.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трансформирует ландшафты, создавая новые экосистемы и меняя характер природного взаимодействия.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технологического уровня усложняет воздействие на природу, повышая ответственность за сохранение устойчивости биосферы.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влияния человека на биосферу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древности изменяли экосистемы, охотясь на крупных животных, в том числе мамонтов, что повлияло на структуру сообществ и сократило разнообразие.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охота на крупную дичь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Контролируемое применение огня помогало управлять растительностью, что приводило к изменению биогеохимических циклов и биоразнообразия на локальных участках.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огня и изменение среды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 дала начало земледелию и скотоводству, формируя агроландшафты и изменяя природные экосистемы через освоение территорий.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сельскому хозяйству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Инженерное и техногенное вмешательство в биосферу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технологий позволило человеку масштабно изменять природу: строились ирригационные системы, дамбы, каналы для улучшения хозяйственной деятельности и создания новых экосистем.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вызвала появление урбоэкосистем и техноценозов, что существенно повысило давление на биосферу и нарушило естественные процессы.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агротехники и урбанизации на биосферу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сельское хозяйство интенсивно использует удобрения и химикаты, что снижает плодородие и нарушает биологическое равновесие почв.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изменяет микроклимат, увеличивает загрязнение и давление на локальные экосистемы, ухудшая качество среды обитания.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и сельхозугодий приводит к фрагментации природных ландшафтов и уменьшению среды обитания для диких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рост населения и последствия для биосферы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людей усиливает нагрузку на природные ресурсы и меняет естественные экосистемы, влияя на их устойчивость.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населения способствует усилению антропогенного давления и требует новых подходов к охране природы и ресурсосбережению.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Отчёт о населении мира,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в индустриальную эпоху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паровых машин и угля привело к значительному увеличению выбросов загрязняющих веществ в атмосферу.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75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век, начало промышленной революции
</a:t>
            </a:r>
            <a:endParaRPr lang="en-US" sz="1175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климатических изменений и загрязнения требует внедрения устойчивых технологий для смягчения ущерба природе.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 — экологические вызовы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международных связей увеличило потребности в энергии и сырье, усилив нагрузку на экосистемы.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 — глобализация и урбанизация
</a:t>
            </a:r>
            <a:endParaRPr lang="en-US" sz="1105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крупных фабрик и транспортных сетей ускорило эксплуатацию природных ресурсов и рост городов.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 — бум индустриализации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биоразнообразию: масштабы и примеры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Дронт, крупнейшая нелетающая птица, исчез из-за охоты и утраты среды обитания. Этот случай стал одним из первых примеров человеческого влияния на биоразнообразие.
</a:t>
            </a:r>
            <a:endParaRPr lang="en-US" sz="1166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дронта — символ потери видов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Угасание стеллеровой коровы произошло менее чем за 30 лет после её открытия из-за интенсивной охоты, что указывает на уязвимость морских видов перед человеком.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Стеллерова корова — трагедия морской экосистемы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популяции амурских тигров постоянно сокращаются из-за браконьерства и разрушения среды. Защитные меры направлены на сохранение уникального вида.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борьба за выживание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среды: цифры, примеры, последствия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океаны попадает миллионы тонн пластиковых отходов, формируя обширные мусорные острова, угрожающие воде и морским организмам.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 воздуха и воды вызывает заболевания у людей и сокращение численности диких животных, нарушая природу и здоровье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изменение климата: современные данные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экстремальных погодных событий способствует нарушению экосистем и ухудшению условий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температуры и таяние ледников свидетельствуют об ускорении климатических изменений, требующих срочного вмешательства.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Межправительственная группа экспертов по изменению климата (IPCC), 2023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энергетики и транспорта на биосферу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является одним из основных источников парниковых газов, оказывающих влияние на глобальное потепление и загрязнение воздуха.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от транспорта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солнца, ветра и гидроэнергии снижает зависимость от ископаемого топлива и способствует улучшению качества окружающей среды.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возобновляемых источников энергии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устойчивого взаимодействия с биосферой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Циркулярная экономика снижает потребление и отходы, обеспечивая рациональное использование ресурсов и повторное использование материалов.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управление водными ресурсами и охрана почв предотвращают деградацию и поддерживают устойчивость природных 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и природных экосистем способствует сохранению биоразнообразия и стабилизации климата.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просвещения в сохранении биосферы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экологической ответственности у школьников и студентов способствует сознательному отношению к природе и устойчивости общества.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школьные проекты по рекультивации и Дни защиты окружающей среды вовлекают молодёжь в практическую охрану окружающей среды.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инициативы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WWF и ЮНЕСКО объединяют усилия для повышения экологической осведомлённости и защиты природы на глобальном уровне.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1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инициативы по защите биосферы
</a:t>
            </a:r>
            <a:endParaRPr lang="en-US" sz="2821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соглашения и программы, направленные на сокращение воздействия человека и сохранение природных ресурсов.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является основой глобальных усилий по сохранению биосферы и преодолению экологических вызовов.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Программы охраны природы, 2023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и человек: взгляд в будущее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общества и научно обоснованные меры позволят обеспечить устойчивое развитие и сохранить биосферу как основу жизни на Земле для будущих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2026-05-10T06:58:23Z</dcterms:created>
  <dcterms:modified xsi:type="dcterms:W3CDTF">2026-05-10T06:58:23Z</dcterms:modified>
</cp:coreProperties>
</file>