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Алигьери: поэт, изменивший европейскую литературу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мыслитель и гражданин Флоренции, который создал «Божественную комедию».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Данте: города, соперничество и изгнания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Данте Италия состояла из враждующих городов-государств. Политические конфликты, борьба за власть и частые изгнания напрямую влияли на жизнь людей и на взгляды самого поэта.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Данте и его образование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появился на свет в семье небогатых дворян. Флоренция стала первым городом, который сформировал его как будущего писателя и гражданина.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1265 — рождение во Флоренции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юности Данте уже умел соединять античную культуру и христианские идеи. Это стало основой его собственного литературного стиля.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поэта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латинский язык, риторику, поэзию и философию. Особое влияние на него оказали Вергилий и средневековые книги о морали и вере.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чтения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Беатриче: любовь, ставшая литературным образом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впервые увидел Беатриче Портинари в детстве, и это впечатление он пронёс через всю жизнь. Для него она стала не случайным воспоминанием, а важнейшим внутренним ориентиром.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её ранней смерти Данте посвятил ей «Новую жизнь». В его стихах Беатриче превратилась в символ чистоты, надежды и духовного спасения.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поэзии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3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Флоренции и изгнание Данте
</a:t>
            </a:r>
            <a:endParaRPr lang="en-US" sz="2643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вошёл в число приоров Флоренции. Эта должность связала его с городскими спорами и сделала участником большой 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1300 — политическая должность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разных итальянских городах и больше не увидел родную Флоренцию. Опыт изгнания усилил его размышления о справедливости и судьбе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скитаний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обвинений в политических преступлениях его осудили и лишили права вернуться домой. Для Данте это стало тяжёлым личным ударом.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1302 — приговор к изгнанию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Данте и их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показывают, как Данте постепенно переходил от личных переживаний к большим вопросам о человеке и обществе.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развивалось творчество Данте, тем шире становился его взгляд: от любви и философии — к морали, власти и всеобщему смыслу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Данте Алигьери; общепринятая хронология творчества.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жизнь»: книга о чувствах и взрослении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соединяет поэзию и поясняющий текст, чтобы не только передать чувство, но и показать, как оно меняет внутренний мир автора.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проза вместе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рассказывает не просто о любви, а о взрослении. Через переживания Данте читатель видит, как человек становится духовно зрелее.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 развитии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важны не только радость и восхищение, но и боль утраты, ожидание и тихая благодарность. Чувство показано глубоко и серьёзно.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переживание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Данте выбрал итальянский язык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писал на тосканском народном языке, чтобы его книги были понятны не только учёным, но и более широкому кругу читателей. Это было смелым шагом для его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тосканская речь Данте стала одним из оснований будущего итальянского литературного языка. Так его решение повлияло не только на литературу, но и на культуру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эпоху, когда образованные люди предпочитали латынь, такой выбор помог показать, что серьёзная литература может существовать и на живом языке повседневного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«Божественной комедии»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духовного путешествия Данте в поэме.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подчёркивает продуманность композиции: три части, три строки в строфе и строгий порядок, связанный с идеей гармонии.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 включает поэма, если считать и вступление.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 Алигьери.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и Беатриче как проводники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ведёт Данте через Ад и Чистилище, потому что в поэме он воплощает разум, опыт и способность человека понимать мир без чудес.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появляется в Раю и открывает герою путь к истине. Она связана с верой, любовью и духовным светом, который дополняет разум.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персонажи поэмы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не только действуют в сюжете, но и помогают читателю понять моральный смысл каждого этапа 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строится на противопоставлении ошибки и спасения, а также на соединении человеческого выбора с духовным ростом.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 Алигьери; литературный анализ образов поэмы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идеи в поэме Данте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поэмы и их смысл в средневековом мировоззрении.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что поступки человека имеют последствия, а духовный путь связан с очищением, справедливостью и любовью.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 Алигьери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«Божественная комедия» читается и сегодня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говорит о выборе, который делает каждый человек: идти за страхом, ошибаться или искать путь к добру, даже когда это трудно и страшно.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показывает, что человек может меняться. Именно эта мысль делает поэму близкой школьникам: она напоминает, что взросление связано с ответственностью и честностью.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сильных образов — тьма, огонь, горы, свет. Они помогают представить внутреннюю борьбу героя как настоящее путешествие, понятное и современному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как источник силы для писателя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лишило Данте дома и привычной жизни, но заставило внимательнее смотреть на людей, города и политические конфликты вокруг него.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одиночества сделал его тексты глубже: в них слышны не только обида и тоска, но и желание понять, как человеку сохранить внутреннюю опору.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скитаний он писал главные произведения и превращал личную боль в размышления о справедливости, власти и человеческом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Данте на культуру Европы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заметно не только в литературе: идеи Данте стали частью языка искусства, образования и культурной памяти Европы.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эпохи к эпохе Данте читают по-разному, но его поэма остаётся важным ориентиром для литературы, искусства и обучения.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литературы; традиция восприятия Данте в Европе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«Божественной комедии» в искусстве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Боттичелли особенно интересно передавал сложное устройство загробного мира. Его рисунки помогают увидеть, как художник превращал поэму в наглядную карту страха, испытания и пути к спасению. Такие изображения делают текст Данте более понятным и живым для читателя.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 у Боттичелли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иллюстраторы по-разному читают Данте: кто-то сохраняет средневековую атмосферу, а кто-то делает её более современной. Но девять кругов Ада, лодка Харона и встреча с Вергилием остаются узнаваемыми знаками поэмы во всём мире.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художники и новые образы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Гюстава Доре известны резкими контрастами света и тени. В его работах сцены из поэмы становятся почти кинематографичными: видны и мрак Ада, и надежда на выход к свету. Поэтому его гравюры часто узнают даже без подписи.
</a:t>
            </a:r>
            <a:endParaRPr lang="en-US" sz="107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Доре и сила света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Данте и его наследии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умер в Равенне в 1321 году, и именно там находится его могила. Флоренция позже не раз пыталась вернуть прах поэта, но безуспешно.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произведение Данте называется «комедией» не потому, что оно смешное. В средневековом понимании это означало текст с счастливым, светлым завершением.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заканчивается видением Бога, поэтому её финал связан с надеждой, а не с трагедией. Для Данте это был путь от тьмы к истине.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имя Данте знают во многих странах, а его поэма остаётся одним из самых изучаемых произведений мировой литературы и искусства.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656556"/>
            <a:ext cx="4335300" cy="27031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Алигьери: даты и цифры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Данте и числовая структура «Божественной комедии».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 показывают путь Данте от Флоренции к изгнанию, а числовая композиция поэмы подчёркивает её продуманное и символическое 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Данте Алигьери и текст «Божественной комедии»
</a:t>
            </a:r>
            <a:endParaRPr lang="en-US" sz="13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Алигьери: поэт, который связал Средневековье и будущее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показал, что литература может быть одновременно личной, мудрой и важной для целой культуры. Его поэма учит думать о выборе, истине и ответственности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2026-05-22T20:20:46Z</dcterms:created>
  <dcterms:modified xsi:type="dcterms:W3CDTF">2026-05-22T20:20:46Z</dcterms:modified>
</cp:coreProperties>
</file>