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скелета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кости помогают телу стоять, двигаться и защищаться?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скелет так важен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задаёт форму тела, удерживает его вертикально и защищает внутренние органы. Кости постоянно обновляются, а их рост и прочность зависят от питания, движения, возраста, гормонов и витамина D.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скелета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7050" y="1556800"/>
            <a:ext cx="5878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включает череп, позвоночник, рёбра и грудину. Эти кости образуют центральную опору тела и прежде всего защищают мозг, сердце, лёгкие и другие важные органы.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67050" y="3437900"/>
            <a:ext cx="5878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относят пояса верхних и нижних конечностей, а также кости рук и ног. Именно этот отдел обеспечивает разнообразные движения, переносит нагрузку и помогает сохранять равновесие.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защита головного мозга и органов чувств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мозгового отдела образуют прочную коробку вокруг головного мозга. Благодаря этому мозг надёжно защищён от ударов и других механических воздействий, которые могут быть опасны для жизни.
</a:t>
            </a:r>
            <a:endParaRPr lang="en-US" sz="94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Лицевые кости формируют основу глазниц, носовой полости и ротовой полости. Они создают опору для органов чувств и участвуют в жевании, дыхании и звучании речи.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челюсть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челюсть соединена с черепом подвижно. Такое строение делает возможными откусывание пищи, жевание и чёткое произношение звуков, что особенно важно в повседневном общении.
</a:t>
            </a:r>
            <a:endParaRPr lang="en-US" sz="923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Швы черепа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черепа соединены швами — прочными неподвижными соединениями. Они придают черепу устойчивость и помогают лучше выполнять защитную функцию без лишней подвижности.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в основных отделах скелета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содержат больше всего костей, потому что должны выполнять множество разных движений и точно подстраиваться под действия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костей показывает: чем разнообразнее движения отдела, тем сложнее и многочисленнее его строение.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как основа опоры и гибкости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образован 33–34 позвонками, соединёнными дисками и связками. Такое устройство делает его прочным, но не жёстким, поэтому тело может наклоняться, поворачиваться и удерживать равновесие.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и амортизация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изгибы позвоночника смягчают толчки при ходьбе, прыжках и беге. Они помогают распределять нагрузку по всему столбу и защищают организм от лишнего сотрясения.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спинного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позвоночника проходит позвоночный канал, где расположен спинной мозг. Костная ткань надёжно прикрывает его от повреждений, поэтому позвоночник важен не только для опоры, но и для защиты нервной системы.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Шейный, грудной, поясничный, крестцовый и копчиковый отделы работают по-разному. Каждый из них приспособлен к своей нагрузке и степени подвижности, что делает позвоночник очень функциональным.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позвоночника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позвонков связано с подвижностью и нагрузкой каждого отдела.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каждого отдела соответствует его роли: где нужна подвижность, позвонков больше свободы; где важна опора, позвонки срастаются.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 её защитная роль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образована грудными позвонками, рёбрами и грудиной. Вместе они создают прочный каркас, который защищает жизненно важные органы от ударов и давления.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рёбер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12 пар рёбер: 7 пар истинных, 3 пары ложных и 2 пары колеблющихся. Такое различие связано с тем, как рёбра соединяются с грудиной и позвоночником.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вдоха и выдоха грудная клетка меняет объём. Это помогает лёгким наполняться воздухом и показывает, что скелет участвует не только в защите, но и в дыхании.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сустав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материалам школьного курса биологии: движение обеспечивается мышцами, суставом и связками.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как орган точных движений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Плечо и предплечье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Плечевая, лучевая и локтевая кости образуют прочную основу руки. Они помогают поднимать предметы, сгибать руку в локте и выполнять широкий круг движений.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из мелких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мелкие кости кисти делают пальцы особенно подвижными. Благодаря этому человек может писать, застёгивать пуговицы, рисовать и уверенно держать разные предметы.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руки позволяет соединять силу и точность. Это особенно заметно при работе с карандашом, линейкой, ножницами и другими школьными принадлежностями.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моторика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работают кости, суставы и мышцы кисти, тем точнее движения пальцев. Такая согласованность важна не только для учёбы, но и для повседневных дел.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как опора и средство передвижения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 удерживают массу тела и помогают сохранять устойчивость в покое и в движении. Их кости рассчитаны на большие нагрузки, поэтому особенно важны прочность и правильное положение суставов.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 — самая длинная в скелете человека и одна из самых прочных. Она передаёт нагрузку от таза к колену и участвует в ходьбе, беге и прыжках.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Тибия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Большеберцовая кость принимает основную часть веса при стоянии и движении. Вместе с соседними костями она обеспечивает устойчивость голени и помогает ноге выдерживать повторяющиеся удары о поверхность.
</a:t>
            </a:r>
            <a:endParaRPr lang="en-US" sz="893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Стопа распределяет вес тела, удерживает равновесие и смягчает толчки. Её своды работают как естественная амортизация, уменьшая нагрузку на суставы и позвоночник во время движения.
</a:t>
            </a:r>
            <a:endParaRPr lang="en-US" sz="9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скелета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скелета тесно связаны между собой: одна и та же кость может одновременно поддерживать тело, защищать орган и участвовать в движении.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скелета дополняются запасом минералов и кроветворением, поэтому его роль в организме намного шире, чем только опора.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и её строение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кость образует компактное вещество. Оно особенно плотное и твёрдое, поэтому хорошо сопротивляется нагрузкам, ударам и сгибанию, сохраняя кости прочными.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расположено губчатое вещество. Оно делает кость легче, но не снижает её прочность, а также помогает распределять нагрузку при движении и прыжках.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снаружи покрыта надкостницей. Через неё проходят сосуды и нервы, поэтому она обеспечивает питание костной ткани, её рост и восстановление после повреждений.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костной ткани содержатся соли кальция и фосфора. Именно они придают костям твёрдость и устойчивость к давлению, а органические вещества добавляют им упругость.
</a:t>
            </a:r>
            <a:endParaRPr lang="en-US" sz="1019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упругость
</a:t>
            </a:r>
            <a:pPr algn="l" indent="0" marL="0">
              <a:lnSpc>
                <a:spcPct val="115000"/>
              </a:lnSpc>
              <a:buNone/>
            </a:pPr>
            <a:r>
              <a:rPr lang="en-US" sz="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минеральных и органических веществ делает кости одновременно прочными и немного гибкими. Благодаря этому скелет выдерживает большие нагрузки и не ломается при каждом движении.
</a:t>
            </a:r>
            <a:endParaRPr lang="en-US" sz="8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и жёлтый костный мозг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клеток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можно сравнить с небольшой фабрикой внутри костей. Здесь постоянно образуются эритроциты, лейкоциты и тромбоциты, которые нужны для переноса кислорода, защиты организма и свёртывания крови.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внутри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костный мозг больше похож на склад энергии. В нём много жировой ткани, которая помогает организму создавать запас питательных веществ. С возрастом часть красного костного мозга у взрослых заменяется жёлтым.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соединений костей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соединения определяет его подвижность и основную функцию в организме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защита, тем соединение менее подвижно; чем важнее движение, тем больше роль суставов и гибких связей.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и изменение скелета с возрастом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растут вместе с организмом. В зонах роста хрящевая ткань постепенно заменяется костной, поэтому скелет становится длиннее и крепче.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рост костей особенно активен. Организму нужны кальций, фосфор, белок и витамин D, чтобы костная ткань формировалась правильно.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замедляется, кость всё равно продолжает перестраиваться. Она реагирует на нагрузку: умеренное движение укрепляет её, а малоподвижность ослабляет.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свойства костей меняются, поэтому особенно важны питание, физическая активность и правильная осанка. Эти привычки помогают дольше сохранять здоровье скелета.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осанки и скелета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повседневность и рекомендации по сохранению здоровья опорно-двигательной 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чаще всего вредят скелету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особенно опасны привычки, которые день за днём перегружают спину и ослабляют мышечную поддержку тела.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сочетание сидячего образа жизни, длительного сидения и слабой осанки: именно оно чаще всего приводит к проблемам со спиной.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анатомии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7027" y="1266498"/>
            <a:ext cx="913331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костях человека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 — крошечная кость среднего уха. Несмотря на размер, она помогает передавать звуковые колебания и участвует в работе слухового аппарата человека.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прочных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выдерживает большие нагрузки при ходьбе, беге и прыжках. Её прочность особенно важна, потому что она поддерживает вес всего тела.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младенца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младенцев кости более гибкие, чем у взрослых. В них больше хрящевой ткани и меньше минеральных солей, поэтому они легче сгибаются.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изнутри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кости не всегда определяет её крепость. На прочность влияет внутреннее строение костной ткани, соотношение минеральных и органических веществ и качество соединений.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Скелет: основа движения и защиты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поддерживает тело, защищает внутренние органы и делает возможным движение. Его здоровье зависит от питания, активности, осанки и возраста, поэтому о нём важно заботиться ежедневно.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2026-06-01T13:03:04Z</dcterms:created>
  <dcterms:modified xsi:type="dcterms:W3CDTF">2026-06-01T13:03:04Z</dcterms:modified>
</cp:coreProperties>
</file>