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года: как Россия защитила свою землю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остановила армию Наполеона и отстояла Родину.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1812 год запомнился надолго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хотел покорить Европу и быстро победить Россию, но страна оказалась огромной, а её жители — стойкими защитниками своих городов и деревень. Поэтому война 1812 года стала для России Отечественной.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 его армия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Неман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1812 года Наполеон привёл в Россию огромную армию. Солдаты шли из разных стран Европы, и все были уверены в быстрой победе. Но уже у реки Неман начался долгий и трудный поход вглубь страны.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армия в пути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колоннах шли пехотинцы, кавалеристы и артиллерия. Лошади тянули пушки, а знамёна развевались над дорогой. Армия казалась очень сильной, но ей предстояло пройти через большие расстояния и тяжёлые испытания.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встречал врага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французов стояли русские города, деревни и военные отряды. Люди защищали свою землю и не собирались сдаваться. Чем дальше шла армия Наполеона, тем яснее становилось: лёгкой прогулки не будет.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берегла людей, оружие и боевой дух. Благодаря этому она смогла продолжить борьбу и не позволила Наполеону быстро решить исход войны.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в начале войны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Русских войск сначала было меньше, чем у Наполеона, но они не теряли спокойствия. Командующие старались сохранить силы армии и не дать врагу сразу одержать победу.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Михаила Барклая-де-Толли и Петра Багратиона отходили, чтобы соединиться и действовать вместе. Это был умный шаг, а не бегство, как могло показаться со 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войны от границы до Москвы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главных событий кампании 1812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Смоленск: трудный, но важный шаг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1812 года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тяжёлые бои за Смоленск. Город оказался под ударом, а жители и воины пережили очень трудные дни.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сражения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не была окружена и смогла отойти дальше. Это помогло сохранить силы и не дать врагу быстрой победы.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Смоленска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за город выиграли время для подготовки к решающим событиям. Смоленск стал важной остановкой на пути войны.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— главный командующий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1812 года главнокомандующим стал Михаил Илларионович Кутузов. Он хорошо понимал, что в войне иногда нужно отступить, чтобы потом победить.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полководец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думал прежде всего о сохранении армии. Благодаря его осторожности и мудрости Россия смогла выдержать тяжёлые испытания и продолжить борьбу.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беречь армию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89052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89052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деревни Бородино произошло самое крупное сражение войны. Обе армии сошлись в очень тяжёлом бою.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43638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043638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Победителя не оказалось. Французская армия не получила быстрой победы, а русская армия сохранила силы и продолжила сопротивление.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Раевского и мужество солдат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бой показал, как важны смелость, выдержка и любовь к Родине. Солдаты сражались так, будто за их спиной стояла вся Россия.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Раевского стала одним из самых известных мест на Бородинском поле. Её снова и снова атаковали французские войска, но русские солдаты не отступали и держались очень стойко.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в Филях и тяжёлое решение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Бородинского сражения в деревне Фили прошло военное совещание. Командующие должны были решить, как защитить страну дальше.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армии Россию было бы гораздо труднее защищать. Поэтому решение в Филях стало одним из самых важных в войне 1812 года.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выбрал очень трудный путь: оставить Москву, чтобы сохранить армию. Это решение было тяжёлым, но оно помогло не потерять главные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688" y="1245250"/>
            <a:ext cx="1894829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в городе начались пожары. Деревянные дома, склады и запасы быстро сгорали, а дым поднимался над старой Москвой. Французская армия не получила ни удобного жилья, ни нужных припасов.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лишил врага добычи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вошёл в Москву и ожидал увидеть богатый, покорный город. Но улицы были почти пустыми, а жители ушли вместе с армией. Французам стало ясно: лёгкой прогулки не будет.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Москва встречает захватчиков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война и партизаны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жители не остались в стороне. Они прятали продовольствие, помогали армии и не позволяли врагу чувствовать себя хозяином на русской земле.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действовали внезапно и смело. Небольшие отряды нападали на французские обозы, перехватывали письма и мешали доставке еды и оружия.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известных партизанских командиров был Денис Давыдов. Его отряд стал примером находчивости, отваги и любви к Отчизне.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помощь ослабляла армию Наполеона каждый день. Когда в тылу опасно, идти вперёд намного труднее — даже очень большой армии.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французская армия слабела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Терялись лошади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нужны были для пушек, обозов и передвижения. Когда они слабели и погибали, войско теряло скорость и силы, словно без надёжных ног.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хватало еды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солдаты быстро почувствовали голод. Далеко от родных складов приходилось искать пищу в разорённых местах, а это было всё труднее.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потери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боёв, длинных переходов и нападений партизан армия уменьшалась и уставала. Большая сила постепенно превращалась в измотанное войско.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Надвигался холод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осень приносила сырость, ветер и холод. Лёгкая одежда и усталость делали каждый переход тяжелее, особенно для утомлённых солдат.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переправах через реки французов поджидали новые беды. Многие гибли от голода, усталости и боёв, а от прежней великой армии оставалось всё меньше сил.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Наполеона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1812 года Наполеон начал уходить из Москвы. Но путь назад оказался намного тяжелее, чем поход вперёд. Солдаты шли по холодным дорогам, мёрзли и почти не отдыхали.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победила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вместе действовали армия, народ и тяжёлые условия для врага.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 России и Европы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сохранила свою землю и независимость. Враг, который казался непобедимым, не смог удержаться перед стойкостью армии и народа.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Европы увидели, что сила не всегда решает всё. Иногда решающими становятся терпение, единство и любовь к своей стране.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показала: если люди защищают Родину вместе, даже очень сильного противника можно остановить. Это был важный урок для всех.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победа 1812 года стала особой страницей истории. Её помнят как пример мужества и верности Отчизне.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 1812 года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 1812 года помнят уже больше двухсот лет. В Москве стоит Храм Христа Спасителя — он напоминает о победе и о героях, которые защищали страну.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храмы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тех событиях рассказывают памятники, картины, книги и музеи. Благодаря им дети и взрослые могут увидеть, как храбро сражались Кутузов, солдаты и весь народ.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книги и музеи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 началась с вторжения Наполеона в Россию. С этого момента людям пришлось защищать свои города, деревни и родную землю.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событиями стали Бородинское сражение, пожар Москвы и тяжёлое отступление французской армии. Каждый шаг показывал, как трудно было захватчикам.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России помогли приблизить мужество солдат, поддержка народа и мудрые решения командующих. Это была настоящая война за Отчизну.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64354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84925" y="3336954"/>
            <a:ext cx="3699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имена, которые нужно знать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император и полководец, который привёл свою армию в Россию и хотел быстро победить.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боролись с врагом в тылу, мешали его отрядам и помогали своей армии.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свою Родину, когда народ защищает свою землю, дома и близких.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главнокомандующий, который берёг армию и принимал важные решения в трудное время.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главного сражения войны 1812 года, где русская армия показала большую стойкость.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— память о силе и мужестве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показала, что народ, армия и любовь к Родине способны защитить страну. Поэтому её помнят, изучают и хранят как урок мужества.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2026-05-21T10:11:53Z</dcterms:created>
  <dcterms:modified xsi:type="dcterms:W3CDTF">2026-05-21T10:11:53Z</dcterms:modified>
</cp:coreProperties>
</file>