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 о географии, культуре и технологиях одной из уникальных стран мира.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обзор и ключевые темы урока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и историческое положение Японии
</a:t>
            </a:r>
            <a:endParaRPr lang="en-US" sz="215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— островное государство на более чем 6800 островах. Столица — Токио, население превышает 125 миллионов человек. География и история формируют её культуру и экономику.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225" y="1322616"/>
            <a:ext cx="2706600" cy="708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4250" y="2109891"/>
            <a:ext cx="2706600" cy="708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4050" y="2908919"/>
            <a:ext cx="2690700" cy="70946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5875" y="3709292"/>
            <a:ext cx="2696400" cy="7030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острова японского архипелага
</a:t>
            </a:r>
            <a:endParaRPr lang="en-US" sz="3178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322050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Хонсю — сердце Японии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и заселённый остров страны, где расположены Токио, Осака и другие важные города, играет ключевую роль в экономике и общественной жизни.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128025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Хоккайдо — северный край с суровым климатом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Известен холодными зимами и развитым сельским хозяйством, этот остров сохраняет богатую природу и привлекательны пляжи летом.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5800" y="2934000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Кюсю — исторический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крупный остров славится древними городами, горячими источниками и промышленным развитием, связывающим Японию с Азией.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55800" y="3739975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Сикоку — компактный и зелёный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маленький из главных островов, отличающийся красивой природой и спокойным образом жизни, важен для сельского хозяйства и религиозных традиций.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погодные условия Японии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 Японии варьируется от прохладного умеренного на севере до жарких и влажных субтропиков на юге, обеспечивая разнообразие природных условий.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ясных сезона сменяются муссонами, тайфунами и обильными дождями летом, а зимой снежные осадки особенно заметны в северных регионах и горах.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урбанизация Японии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большинство и национальные меньшинства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7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98,5% населения составляют этнические японцы. Айны и рюкюсы — коренные меньшинства, а также представлены китайцы и корейцы как значительные иностранные общины.
</a:t>
            </a:r>
            <a:endParaRPr lang="en-US" sz="1323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мегаполисы Японии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— мирового уровня мегаполис с 14 миллионами жителей, за ним следуют города Осака, Йокогама и Нагоя, где сосредоточена основная часть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динамика Японии
</a:t>
            </a:r>
            <a:endParaRPr lang="en-US" sz="2852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Возрастное старение населения вызывает значительные социальные последствия и требует адаптации системы здравоохранения.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сокращение численности и рост доли пожилых указывают на важность демографических реформ.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Статистическое бюро Японии, данные 2021 года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и высокие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Машиностроительные предприятия Японии выпускают автомобили, электронику и роботов, развивая передовые технологии и экспортируя продукцию по всему миру.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ведущие отрасли производства
</a:t>
            </a:r>
            <a:endParaRPr lang="en-US" sz="2105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и судостроение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и судостроение играют ключевую роль, обеспечивая сырьё для производства и строительство современных кораблей с применением инноваций.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в мировом автопроме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экспорта автомобилей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Япония стала крупнейшим мировым экспортером автомобилей, обойдя США и Германию, благодаря качеству и инновациям продукции.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автомобильные бренды
</a:t>
            </a:r>
            <a:pPr algn="l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Toyota, Honda, Nissan и другие известные компании сосредоточили производство в развитых регионах, включая столичный кантон, формируя глобальный рынок.
</a:t>
            </a:r>
            <a:endParaRPr lang="en-US" sz="173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японской кухни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рационе преобладают рис, рыба, морепродукты, соевые и овощные продукты, формирующие уникальный и сбалансированный вкус национального меню.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Столовые традиции и культура подачи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подается маленькими порциями, с использованием палочек; приготовление блюд подчеркивает сезонность и эстетическую красоту, отражая уважение к традициям.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405775"/>
            <a:ext cx="59388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традиции и особенности питания
</a:t>
            </a:r>
            <a:endParaRPr lang="en-US" sz="21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японского образования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Обязательное образование длится 9 лет, включая начальную и среднюю школу. Ученики носят форму, что способствует дисциплине и единству класса.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Школьники и семьи тщательно готовятся к экзаменам, поддерживая высокие стандарты знаний и следуя ценностям коллективизма и уважения.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Аниме и манга: японский культурный феномен
</a:t>
            </a:r>
            <a:endParaRPr lang="en-US" sz="2797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развитие аниме
</a:t>
            </a:r>
            <a:pPr algn="l" indent="0" marL="0">
              <a:lnSpc>
                <a:spcPct val="100000"/>
              </a:lnSpc>
              <a:buNone/>
            </a:pPr>
            <a:r>
              <a:rPr lang="en-US" sz="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Аниме возникло в Японии в начале XX века и со временем приобрело мировую популярность. Оно сочетает уникальный стиль рисовки и глубокие сюжеты, отражающие культурные и социальные темы страны. Крупнейшие студии, такие как Studio Ghibli, создают произведения, известные во всём мире.
</a:t>
            </a:r>
            <a:endParaRPr lang="en-US" sz="1009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Манга — основа японской графической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Манга — это комиксы и графические романы в японском стиле. Они охватывают самые разные жанры и темы, привлекая читателей всех возрастов. Многие популярные аниме основаны на успешных мангах, что подчеркивает их важность в культуре.
</a:t>
            </a:r>
            <a:endParaRPr lang="en-US" sz="1089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персонажи и мировое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как Наруто, Покемон и Тоторо стали символами японской массовой культуры. Их истории транслируются по всему миру, способствуя культурному обмену и формируя интерес к Японии среди подростков и взрослых.
</a:t>
            </a:r>
            <a:endParaRPr lang="en-US" sz="10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продолжительность жизни в Японии одна из самых высоких — около 84 лет, что обусловлено качественной медициной и здоровым образом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активно использует современные медицинские технологии и методы профилактики, что позволяет эффективно бороться с хроническими и инфекционными заболеваниями.
</a:t>
            </a:r>
            <a:endParaRPr lang="en-US" sz="1164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Гражданам обеспечена доступная система медицинской страховки, которая покрывает широкий спектр услуг и стимулирует регулярное медицинское обследование.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здоровье в Японии
</a:t>
            </a:r>
            <a:endParaRPr lang="en-US" sz="283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верования и традиции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доминируют синтоизм и буддизм, многие люди гармонично сочетают обряды обеих религий в повседневной жизни и на праздничных мероприятиях.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обычаи часто связаны с почитанием природы и предков, что отражается в посещении святилищ, молитвах и традиционных фестивалях с особым символизмом.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 и автоматизация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лидирует в области промышленной автоматизации, внедряя миллионы роботов для повышения эффективности и качества производства. Высокотехнологичные предприятия продолжают развивать инновации.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 промышленности
</a:t>
            </a:r>
            <a:endParaRPr lang="en-US" sz="3045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скоростных поездов Синкансэн обеспечивает быструю и безопасную транспортировку миллионов пассажиров, демонстрируя передовые инженерные и технологические достижения страны.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225" y="1322616"/>
            <a:ext cx="2706600" cy="708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4250" y="2109891"/>
            <a:ext cx="2706600" cy="708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4050" y="2908919"/>
            <a:ext cx="2690700" cy="70946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5875" y="3709292"/>
            <a:ext cx="2696400" cy="7030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искусства и культурное наследие
</a:t>
            </a:r>
            <a:endParaRPr lang="en-US" sz="2694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322050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Икэбана — искусство аранжировки цветов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Икэбана — это изысканное создание цветочных композиций, сочетающее эстетическую гармонию и философию природы. Этот вид искусства требует терпения и глубокого чувства баланса и формы.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128025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Оригами — мастерство складывания бумаги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Оригами представляет собой творчество превращения тонкой бумаги в сложные фигурки. Это древнее искусство способствует развитию мелкой моторики и эстетического восприятия в Японии и за её пределами.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5800" y="2934000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Чайная церемония — традиция с духовным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7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Чайная церемония отражает японское уважение к ритуалу и простоте. Во время церемонии проявляются гармония и уважение, а каждая деталь становится символом красоты и умеренности.
</a:t>
            </a:r>
            <a:endParaRPr lang="en-US" sz="1466" dirty="0"/>
          </a:p>
        </p:txBody>
      </p:sp>
      <p:sp>
        <p:nvSpPr>
          <p:cNvPr id="14" name="Text 5"/>
          <p:cNvSpPr txBox="1"/>
          <p:nvPr/>
        </p:nvSpPr>
        <p:spPr>
          <a:xfrm>
            <a:off x="355800" y="3739975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но и кабуки — живая история на сцене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и кабуки сохраняют уникальную традицию японского театра. Они сочетают музыку, танец и драму, передавая зрителям глубокие сюжеты и эстетические ценности национальной культуры.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210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особенности и влияние на страну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0576" y="1690373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расположена на границе нескольких тектонических плит, что приводит к частым землетрясениям и цунами. Страна разработала эффективные методы предупреждения и защиты от стихийных бедствий.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более 100 активных вулканов, включая священную гору Фудзи, формирует природные ландшафты и способствует развитию туристической отрасли, а также поддержке инфраструктуры с учётом природных рисков.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Достопримечательности и развитие туризма
</a:t>
            </a:r>
            <a:endParaRPr lang="en-US" sz="2941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Киото — столица традиционной Японии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Киото сосредоточены древние храмы, красивые сады и исторические памятники. Этот город привлекает путешественников, желающих погрузиться в атмосферу японской культуры и искусства.
</a:t>
            </a:r>
            <a:endParaRPr lang="en-US" sz="1215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— слияние современности и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Японии впечатляет небоскрёбами, историческими зданиями и культурными центрами. Токио сочетает динамичную жизнь мегаполиса с уникальными традиционными праздниками и музеями.
</a:t>
            </a:r>
            <a:endParaRPr lang="en-US" sz="1198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Фудзи и национальные парки
</a:t>
            </a:r>
            <a:pPr algn="l" indent="0" marL="0">
              <a:lnSpc>
                <a:spcPct val="100000"/>
              </a:lnSpc>
              <a:buNone/>
            </a:pPr>
            <a:r>
              <a:rPr lang="en-US" sz="6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Фудзи — символ Японии и объект Всемирного наследия. Около неё расположены парки с живописными пейзажами и горячими источниками, которые ежегодно посещают миллионы туристов.
</a:t>
            </a:r>
            <a:endParaRPr lang="en-US" sz="11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фестивали современной Японии
</a:t>
            </a:r>
            <a:endParaRPr lang="en-US" sz="2560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(Сёгатсу) — главный праздник, отмечаемый посещением храмов, семейными встречами и традиционными блюдами, что символизирует начало нового жизненного цикла.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Ханами — весенний фестиваль любования цветением сакуры, сопровождаемый пикниками в парках. Это время единения с природой и выражения эстетической благодарности.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японское общество: черты и ценности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1950–1960-е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восстановление и экономический рост сделали Японию ведущей промышленной державой, заложив основы инновационного общества.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1970–1980-е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передовых технологий и развитие высокотехнологичных отраслей способствовали модернизации и улучшению качества жизни населения.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2010–настоящее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японское общество сохраняет традиции, поддерживает инновации и ориентировано на гармонию с природой и международным сотрудничеством.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1990–2000-е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столкнулась с демографическими вызовами, что повлияло на социальные и экономические реформы, направленные на устойчивое развитие.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страна гармонии традиций и инноваций
</a:t>
            </a:r>
            <a:endParaRPr lang="en-US" sz="2863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уникальна сочетанием древних культурных традиций и передовых технологий. Это влияет на её высокий уровень жизни, международное значение и стабильное развитие в современном мире.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2026-05-10T17:53:01Z</dcterms:created>
  <dcterms:modified xsi:type="dcterms:W3CDTF">2026-05-10T17:53:01Z</dcterms:modified>
</cp:coreProperties>
</file>