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общество всеобщего благосостояния на 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историю, развитие и кризисы социальной политики в западных государствах.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 социального государства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XIX века вызвала социальные проблемы и рост требований рабочих. Возникновение социал-демократии и христианской демократии определило первые шаги к социальной защите 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1880-х годах канцлер Бисмарк внедрил первые законы о социальном страховании: пенсионное, медицинское и от несчастных случаев, положив начало современной системе социальной поддержки.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Бисмарка в Германии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Франция и Великобритания начали развивать собственные социальные программы, повышая защиту трудящихся и стимулируя государственное участие в социальной сфере.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Франции и Великобритании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страны активно развивали социальные реформы, создавая устойчивая модели социальной защиты, которые впоследствии стали эталоном универсальных систем благосостояния.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первопроходцы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социальной политики в Европе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и социальные реформы
</a:t>
            </a:r>
            <a:endParaRPr lang="en-US" sz="2566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(1929–1933)
</a:t>
            </a:r>
            <a:pPr algn="ctr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экономики вызвал массовую безработицу и бедность, что заставило государства искать новые пути социальной поддержки населения.
</a:t>
            </a:r>
            <a:endParaRPr lang="en-US" sz="1003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введены программы занятости и социальные гарантии, включая пенсионное и медицинское страхование, что стало основой современного социального государства.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'Новый курс' Рузвельта (1933–1939)
</a:t>
            </a:r>
            <a:endParaRPr lang="en-US" sz="889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реформы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в Европе появились бесплатное образование, здравоохранение и социальные пенсии как часть государственной политики.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системы социального страхования расширились, обеспечивая гарантии широким слоям населения и стимулируя экономический рост.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социальной защиты
</a:t>
            </a:r>
            <a:endParaRPr lang="en-US" sz="938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 году создан NHS — бесплатная медицинская помощь для всех граждан, что стало символом социального государства в Европе.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служба здравоохранения Великобритании
</a:t>
            </a:r>
            <a:endParaRPr lang="en-US" sz="1102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развивала комплексные соцпрограммы, обеспечивая высокий уровень социальной защиты и равные возможности для всех.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модель 'Фолькхеммет'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системы социальной помощи, страхования и образования способствовало экономической стабильности и росту благосостояния населения.
</a:t>
            </a:r>
            <a:endParaRPr lang="en-US" sz="123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Франции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общества благосостояния (1945–1970)
</a:t>
            </a:r>
            <a:endParaRPr lang="en-US" sz="25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общества благосостояния в 1970-х
</a:t>
            </a:r>
            <a:endParaRPr lang="en-US" sz="273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возросла благодаря доступу к медицинской помощи и улучшению условий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социальные расходы способствовали снижению бедности и росту качества жизни населения.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статистические отчёты 1960–1970 гг.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общества всеобщего благосостояния
</a:t>
            </a:r>
            <a:endParaRPr lang="en-US" sz="2162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 охватывают почти все слои населения, обеспечивая доступ к базовым услугам.
</a:t>
            </a:r>
            <a:endParaRPr lang="en-US" sz="14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Прогрессивное налогообложение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растут с увеличением дохода, что финансирует социальные программы и перераспределение ресурсов.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обеспечение прав
</a:t>
            </a:r>
            <a:pPr algn="ctr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выступает гарантом фундаментальных прав в образовании, здравоохранении и социальной защите.
</a:t>
            </a:r>
            <a:endParaRPr lang="en-US" sz="140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 обществом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государством, бизнесом и профсоюзами поддерживает стабильность и справедливость.
</a:t>
            </a:r>
            <a:endParaRPr lang="en-US" sz="13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3820"/>
            <a:ext cx="3982500" cy="2043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общества всеобщего благосостояния
</a:t>
            </a:r>
            <a:endParaRPr lang="en-US" sz="1919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выгоды и проблемы социальной модели, влиявшие на её развитие.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улучшает жизнь, но требует устойчивого финансирования и реформ.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социальных систем, 1970 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западной модели благосостояния в 1970-х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Стагфляция — одновременный рост безработицы и инфляции — значительно подорвала экономическую стабильность и социальные программы.
</a:t>
            </a:r>
            <a:endParaRPr lang="en-US" sz="1577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социальных выплат привело к бюджетным дефицитам, вызвав дебаты о целесообразности прежних гарантий.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дискуссии сосредоточились на необходимости сокращения пособий и поиске новых источников финансирования.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кризисы 1970-х и их последствия
</a:t>
            </a:r>
            <a:endParaRPr lang="en-US" sz="286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эмбарго ОПЕК вызвало резкий рост цен на нефть, немедленно сказавшийся на промышленном секторе.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энергоносители выросли почти в четыре раза, что спровоцировало общую инфляцию и рост затрат производства.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инфляции сопровождался увеличением безработицы, создав феномен стагфляции, ранее нехарактерный для западных экономик.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экономические потрясения заставили правительства пересмотреть социальные программы и методы государственного регулирования.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последствия кризиса
</a:t>
            </a:r>
            <a:endParaRPr lang="en-US" sz="260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инфляции создал давление на государственные бюджеты в условиях снижения эффективности традиционных социальных программ.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1970–1980-х годов значительно ухудшил экономическую стабильность и социальное благополучие в развитых странах Запада.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Национальные статистические службы,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Неолиберализм: политический поворот 1980-х годов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экономические трудности 1970-х в Западной Европе и США усилилось влияние неолиберализма, который выступал за сокращение роли государства и свободный рынок.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 власти Маргарет Тэтчер и Рональда Рейгана обозначил смену приоритетов – дерегулирование экономики и приватизация ключевых отраслей стали главными целями.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Неолиберальная политика предусматривала урезание социальных расходов, снижая государственные гарантии и делая акцент на индивидуальной ответственности граждан.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теория и практика неолиберализма
</a:t>
            </a:r>
            <a:endParaRPr lang="en-US" sz="247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фон Хайек и Милтон Фридман обосновали идеи свободного рынка как основу экономического роста и защиты личных свобод от вмешательства государства.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налогов и ограничение социальных трансфертов должны были стимулировать активность предпринимателей и снижение зависимости граждан от господдержки.
</a:t>
            </a:r>
            <a:endParaRPr lang="en-US" sz="1592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Произошла дерегуляция рынка труда, что способствовало гибкости занятости, но увеличило риски социальной незащищённости работников.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снизили темпы роста социальных расходов и изменили роль государства, сфокусировавшись на экономической эффективности.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реформ и изменение социальной политики
</a:t>
            </a:r>
            <a:endParaRPr lang="en-US" sz="2227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госрасходов на социальную сферу привело к уменьшению пособий и реструктуризации пенсионных систем в ведущих западных странах.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Повсеместно расширяется частное медицинское страхование, адресная помощь заменяет универсальные меры поддержки малоимущих и безработных.
</a:t>
            </a:r>
            <a:endParaRPr lang="en-US" sz="959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Джини в США вырос, отражая нарастающее социальное неравенство и ограничение социальной мобильности населения.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год
</a:t>
            </a:r>
            <a:endParaRPr lang="en-US" sz="991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ХХ века большинство рабочих в развитых странах сместились из промышленности в сферу услуг. Это изменило структуру рынка труда и требования к квалификации специалистов, увеличив спрос на гибкие формы занятости.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занятости: рост сектора услуг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Контрактная и временная работа стали распространёнными, что повысило нестабильность доходов населения. Рост возрастающих групп молодых и пожилых работников требует адаптации социальных программ.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незащищённость при новых формах труда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и новые социальные вызовы
</a:t>
            </a:r>
            <a:endParaRPr lang="en-US" sz="29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915" y="1128900"/>
            <a:ext cx="509937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общества всеобщего благосостояния
</a:t>
            </a:r>
            <a:endParaRPr lang="en-US" sz="219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страны реализуют наиболее всеобъемлющую поддержку, тогда как англосаксонская модель более экономит ресурсы, снижая охват и услуги.
</a:t>
            </a:r>
            <a:endParaRPr lang="en-US" sz="1594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Европейской комиссии, 2022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подходах к социальной поддержке в западных странах по основным критериям.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реформы: роль протестов и профсоюзов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сокращение социальных гарантий вызвало массовые забастовки, особенно среди шахтёров в Великобритании, что временно затормозило реализацию реформ.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во Франции и Италии активно протестовали против урезания пенсионных и социальных выплат, выступая за сохранение уровня социальной защиты.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давление способствовало корректировке некоторых государственных мер и было фактором учёта мнения граждан при дальнейшем реформировании.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0,41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коэффициента Джини в США сигнализирует о возросшем социальном неравенстве и усложнении доступа к равным возможностям.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доходного неравенства нарушил прежний баланс социальной справедливости, акцентируя вызовы для политик социальной интеграции.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Уортонская школа, Университет Пенсильвании, 2021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Obamacare в 2010 году расширило доступ к медицинскому страхованию, снизив число незащищённых граждан и инициировав дискуссии о дальнейшем расширении социальных гарантий.
</a:t>
            </a:r>
            <a:endParaRPr lang="en-US" sz="114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социальной поддержки в США
</a:t>
            </a:r>
            <a:endParaRPr lang="en-US" sz="140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активно развивает совместные инициативы по борьбе с детской бедностью и реформирует здравоохранение, создавая программы с учётом цифровизации и повышения эффективности услуг.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социального партнёрства в Европе
</a:t>
            </a:r>
            <a:endParaRPr lang="en-US" sz="1306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онлайн-платформы делают социальные программы более доступными для граждан, уменьшая бюрократию и улучшая коммуникацию между людьми и государством.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доступность государственных услуг
</a:t>
            </a:r>
            <a:endParaRPr lang="en-US" sz="121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трансформации системы благосостояния
</a:t>
            </a:r>
            <a:endParaRPr lang="en-US" sz="22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социальной политики на 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всеобщего благосостояния продолжает адаптироваться, балансируя экономическую эффективность с социальной справедливостью, и формирует новый формат ответственности государства перед гражданами.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2026-05-11T09:23:56Z</dcterms:created>
  <dcterms:modified xsi:type="dcterms:W3CDTF">2026-05-11T09:23:56Z</dcterms:modified>
</cp:coreProperties>
</file>