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высотой Солнца и погодой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тень и погода в одном исследовании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Солнце и погода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сравниваем астрономические наблюдения и метеоданные, чтобы увидеть, как положение Солнца связано с погодой. Здесь важны не отдельные случаи, а повторяющиеся закономерности.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летом жарче и меняется погода?
</a:t>
            </a:r>
            <a:endParaRPr lang="en-US" sz="2218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сравниваем
</a:t>
            </a:r>
            <a:pPr algn="l" indent="0" marL="0">
              <a:lnSpc>
                <a:spcPct val="90000"/>
              </a:lnSpc>
              <a:buNone/>
            </a:pPr>
            <a:r>
              <a:rPr lang="en-US" sz="3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понять, меняются ли длина тени, температура и облачность вместе. Для этого сравнивают наблюдения в разные дни и отмечают повторяющиеся сочетания признаков.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высота Солнца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Солнца помогает оценить, сколько энергии получает поверхность. Когда Солнце выше, тень короче, а нагрев чаще оказывается сильнее.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вмешивается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могут усиливать или ослаблять ожидаемую картину. Облака, ветер и осадки иногда меняют температуру сильнее, чем положение Солнца.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вывод нужен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показывает, где связь заметна, а где она почти исчезает. Так ученики учатся искать закономерности, а не делать поспешные выводы.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Солнца и длина тени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над горизонтом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Солнца — это угол между солнечными лучами и горизонтом. Чем он больше, тем более отвесно падает свет на поверхность.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зависит от угла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Солнце даёт длинную тень и слабее нагревает землю. Поэтому утром и вечером поверхность прогревается заметно хуже, чем в середине дня.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укорачивается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высоком Солнце тень становится короче. Это удобно проверять на палке, гномоне или любом вертикальном предмете на ровной поверхности.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сезоны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Земли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сезонов — наклон земной оси на 23,5°. Из-за него лучи падают на поверхность под разными углами в течение года.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освещения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поднимается выше, день становится длиннее, а поверхность получает больше энергии. Зимой угол меньше, поэтому нагрев слабее.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Равноденствия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дни равноденствий день и ночь почти равны. В это время Солнце занимает среднее положение между летним и зимним максимумом.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Солнцестояния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солнцестояния высота Солнца достигает крайних значений. Именно тогда разница между сезонами особенно хорошо заметна в длине тени и температуре.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не одно и то же
</a:t>
            </a:r>
            <a:endParaRPr lang="en-US" sz="2514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не одно и то же
</a:t>
            </a:r>
            <a:endParaRPr lang="en-US" sz="2514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быстро меняется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описывает состояние атмосферы здесь и сейчас: температуру, облачность, осадки и ветер. Эти признаки могут заметно меняться даже в течение одного дня.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среднее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не отдельный день, а средняя картина за многие годы. Он показывает, какие условия типичны для местности в целом.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выводами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холодный день не отменяет лето, а один жаркий день не доказывает долговременное потепление. Для выводов нужны длительные наблюдения.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сравниваем на деле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проекте важно отделять случайные колебания от устойчивых закономерностей. Это помогает увидеть, что именно связано с высотой Солнца, а что — нет.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исследования и гипотеза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ведутся в одинаковое время и по одной шкале, чтобы сопоставить данные без лишних искажений.
</a:t>
            </a:r>
            <a:endParaRPr lang="en-US" sz="26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наблюдения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инструментов позволяет измерить и солнечную высоту, и основные признаки погоды.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прост, но даёт достаточно данных для сравнения солнечной высоты с погодой.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 измерения на местности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848" y="3327084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вертикальную палку на ровную поверхность и измерьте её высоту. Затем измерьте длину тени в тот же момент, не меняя положения прибора.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угла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формулу: tan угла = высота палки / длина тени. Чем короче тень, тем выше Солнце над горизонтом.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ровной поверхностью и чётким краем тени. Даже небольшая ошибка в измерении заметно меняет результат и делает сравнение менее точным.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наблюдений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время, дату и условия неба. Тогда можно сравнивать разные дни и понимать, почему значения иногда отличаются.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измерять высоту по тени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по времени заметно влияет на сравнение высоты Солнца и температуры.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школьных полевых наблюдений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2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минуты
</a:t>
            </a:r>
            <a:pPr algn="l" indent="0" marL="0">
              <a:lnSpc>
                <a:spcPct val="9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уже важная погрешность для дневных наблюдений.
</a:t>
            </a:r>
            <a:endParaRPr lang="en-US" sz="7323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погодные параметры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метеопоказатели сравнивать с высотой Солнца в наблюдениях.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помогают увидеть, какие условия усиливают или ослабляют связь между Солнцем и погодой.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метеонаблюдения, учебный проект по теме погоды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записи наблюдений
</a:t>
            </a:r>
            <a:endParaRPr lang="en-US" sz="2918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должен сохранять не только результат, но и условия измерения: так легче сравнивать дни между собой.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поля и единые единицы измерения делают записи сравнимыми и уменьшают путаницу при построении графиков.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журнала наблюдений для учебного проекта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хорошо показывают изменение высоты Солнца и температуры по дням, а точечная диаграмма помогает увидеть, совпадают ли их колебания.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линии в целом растут вместе, это указывает на положительную связь, но отдельные отклонения тоже важны.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дням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наблюдений, 6 последовательных дней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при большей высоте Солнца температура обычно выше, но облачность добавляет заметный разброс.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заметна в целом, но одинаковая высота Солнца не всегда даёт одну и ту же температуру из-за облаков и других факторов.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набора данных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данных за 10 дней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сложных вычислений видно, насколько тесно связаны две величины в наблюдениях.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анализа корреляции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точек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позволяют заметить, сильна ли связь между высотой Солнца и температурой.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прямой связи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берутся из погодных условий, которые меняются быстрее, чем солнечный нагрев поверхности.
</a:t>
            </a:r>
            <a:endParaRPr lang="en-US" sz="26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точки года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максимум
</a:t>
            </a:r>
            <a:pPr algn="l" indent="0" marL="0">
              <a:lnSpc>
                <a:spcPct val="90000"/>
              </a:lnSpc>
              <a:buNone/>
            </a:pPr>
            <a:r>
              <a:rPr lang="en-US" sz="3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9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 всего, поэтому тени короче, а поверхность получает больше света и тепла. Это помогает объяснить, почему тёплый сезон обычно заметнее уже по утренним наблюдениям.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Равноденствия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осенью Солнце находится на средней высоте, а день и ночь становятся почти равными. В эти периоды удобно сравнивать наблюдения и замечать переходные изменения погоды.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минимум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высота Солнца меньше, лучи падают более косо, и тени вытягиваются. Даже в ясный день нагрев слабее, чем летом, поэтому утренние и дневные температуры различаются сильнее.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широтам показывает: одинаковая дата не означает одинаковую высоту Солнца и одинаковую длину тени.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сильнее сезонный контраст: летом Солнце выше, а зимой заметно ниже.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Солнца и широта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зависимости высоты Солнца от широты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подъём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малой высоты Солнца, поэтому тени длинные, а воздух ещё не успел заметно прогреться. В это время температура часто реагирует с задержкой и меняется медленнее.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Полуденный максимум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полудню Солнце стоит выше всего, но максимум температуры может наступить позже. Поверхность и воздух сначала накапливают тепло, а затем продолжают нагреваться некоторое время.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снижение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вечеру высота Солнца снижается, тени снова удлиняются, и начинается охлаждение. Для сравнения дней важно отмечать одинаковое время, иначе суточные колебания исказят выводы.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мини-проекта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показывают: высота Солнца связана с температурой и тенью, но погода не сводится к одному фактору. Повторные измерения, аккуратные записи и графики помогают делать точные выводы.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2026-07-26T19:37:09Z</dcterms:created>
  <dcterms:modified xsi:type="dcterms:W3CDTF">2026-07-26T19:37:09Z</dcterms:modified>
</cp:coreProperties>
</file>