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от нескольких переменных: основные понятия и операции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запись, степень и преобразования многочленов.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многочлены с несколькими переменными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описывают сразу несколько величин и помогают упрощать формулы, раскрывать скобки, работать с площадями и объёмами, а также уверенно решать задания ЕГЭ.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многочлена от нескольких переменных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от нескольких переменных — это сумма одночленов, где показатели степеней переменных являются неотрицательными целыми числами, а каждое слагаемое имеет чёткую буквенную и числовую часть.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такому виду относятся выражения x^2y+3xy^2-5, 2a^2b-4ab+7, m^3n+2mn^2-n. Они показывают, как несколько переменных могут участвовать в одном алгебраическом выражении одновременно.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 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Коэффициентом называют числовой множитель одночлена, а буквенной частью — произведение переменных в степенях. Именно эта структура позволяет сравнивать одночлены и выполнять дальнейшие преобразования.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равна сумме показателей степеней всех входящих переменных. Например, у x^2y степень 3, потому что 2+1=3, а не потому, что букв две.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определяют по наибольшей степени среди его одночленов. Этот показатель помогает упорядочивать выражение и оценивать его сложность при преобразованиях.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76078"/>
            <a:ext cx="4750071" cy="20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многочлена и его элементы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распознавать основные элементы многочлена и зачем это нужно при преобразованиях.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распознавание коэффициента, буквенной части и свободного члена определяет правильность всех последующих операций.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одночлена на координатной схеме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как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коэффициент показывает величину одночлена и не зависит от буквенной части. В примере 5x^2y именно число 5 задаёт числовой множитель, а переменные определяют алгебраическую структуру.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переменных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степеней отражают, сколько раз каждая переменная участвует в произведении. Запись x^2y означает, что x берётся во второй степени, а y — в первой, поэтому структура становится неравномерной.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буквенной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осями помогает увидеть, что x^2y, xy^2 и x^1y^1 — это разные одночлены. Изменение степени хотя бы одной переменной меняет запись и влияет на последующие преобразования.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скобки, их раскрывают по распределительному закону. Это позволяет перейти от составного выражения к сумме одночленов и увидеть все слагаемые без скрытых преобразований.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подобные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выделяют одночлены с одинаковой буквенной частью. Только такие члены можно объединять, поскольку именно коэффициенты у них складываются или вычитаются, а буквенная часть остаётся неизменной.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и упорядочить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коэффициентов многочлен записывают в выбранном порядке: обычно по убыванию степени или по алфавиту. Так выражение становится стандартным и удобным для дальнейшей работы.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убедиться, что в записи не осталось подобных членов и лишних скобок. Например, 2xy+3x^2-5xy+x^2 приводится к виду 4x^2-3xy.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многочлена к стандартному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одночленов в 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степень зависит от суммы показателей, а не от количества букв в записи.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сумма показателей, тем выше степень; число переменных само по себе не определяет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59568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подобные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вычитании объединяют лишь одночлены с одинаковой буквенной частью. Если буквенная часть различается, члены не сокращаются и не складываются, даже если коэффициенты выглядят похожими.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42344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(2x^2y-3xy)+(x^2y+5xy) складывают отдельно x^2y и xy. В результате получают 3x^2y+2xy, потому что коэффициенты подобных членов объединяются по обычным правилам арифметики.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730055" y="3349804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важно изменить знаки у членов второго многочлена после раскрытия скобок. В примере (4ab-2a^2b)-(ab-5ab) получается 8ab-2a^2b, и именно порядок действий определяет верный ответ.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первого многочлена умножают на каждый член второго, чтобы не пропустить ни одного слагаемого и сразу увидеть все возможные произведения.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Перемножение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множители перемножаются отдельно, а одинаковые переменные при умножении получают суммарные показатели степени. Это правило работает для всех одночленов без исключений.
</a:t>
            </a:r>
            <a:endParaRPr lang="en-US" sz="1419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получают развернутую запись, например (a+b) (c+d)=ac+ad+bc+bd. Этот приём особенно важен при работе с несколькими переменными и при проверке формул.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Упрощение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приводят подобные члены, если они появились. В частном случае (x+y) (x-y)=x^2-y^2, что удобно использовать для сокращённого умножения и преобразований.
</a:t>
            </a:r>
            <a:endParaRPr lang="en-US" sz="14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132" y="1426907"/>
            <a:ext cx="458856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в алгебре 11 класса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помогают быстро раскрывать скобки и упрощать выражения без лишних 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формулах важны попарные произведения слагаемых; при произведении суммы и разности они взаимно сокращаются.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767" y="2327342"/>
            <a:ext cx="3419905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7385" y="2327342"/>
            <a:ext cx="3419905" cy="28272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многочленов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как сумма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выражены многочленами, его площадь раскрывается через произведение скобок. Каждое слагаемое соответствует отдельной части фигуры, а весь результат показывает, как алгебра переводит геометрию в удобную запись.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четыре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случае сторон x+2 и y+3 прямоугольник удобно разделить на четыре меньших прямоугольника. Их площади равны xy, 3x, 2y и 6, поэтому визуальная модель сразу объясняет происхождение каждого члена многочлена.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 (x+2) (y+3)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 частям показывает происхождение каждого слагаемого из перемножения сторон прямоугольника.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постоянные члены возникают одновременно; структура многочлена напрямую связана с геометрическим разбиением.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в выражении (x+2) (y+3), школьный курс алгебры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P(2,3).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x=2 и y=3 многочлен x^2+xy+y^2 принимает конкретное числовое значение и становится объектом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P(x, y)=x^2+xy+y^2 при x=2, y=3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и нулевой многочлен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без переменных, которое остаётся в выражении после всех буквенных слагаемых. При подстановке нулей именно он определяет значение многочлена, если другие члены содержат переменные.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многочлен, у которого все коэффициенты равны нулю. Он принимает значение 0 при любых значениях переменных и часто служит эталоном при проверке равенств.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нужны, чтобы корректно сравнивать многочлены, вычислять их значения и проверять тождества, не смешивая постоянную часть с выражениями, содержащими переменные.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тождество многочленов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основан на раскрытии скобок и сравнении стандартных форм записей.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многочленами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отделить верные правила от распространённых заблуждений.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путаницей между действием, буквенной частью и степенью одночлена.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одночленов по степени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определяется суммой показателей, поэтому одинаковое число букв не означает одинаковую сложность одночлена.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упорядочивания и преобразования выражений нужно учитывать не количество переменных, а их показатели.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одночленов из школьного курса алгебры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509" y="3718345"/>
            <a:ext cx="440958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многочленов в задачах и моделях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удобно записывают формулы площадей, когда стороны выражены через переменные. Так алгебра помогает описывать составные фигуры и быстро получать итоговую формулу.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и 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объём многочлены отражают зависимость результата от нескольких измерений сразу. Это особенно полезно при моделировании прямоугольных тел и составных конструкций.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скобок, сокращении и доказательстве тождеств многочлены становятся главным инструментом. Они позволяют переходить от громоздкой записи к более удобному виду.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ЕГЭ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экзаменационных заданиях часто требуется упростить выражение, проверить равенство или вычислить значение формулы. Уверенная работа с многочленами экономит время и снижает риск ошибки.
</a:t>
            </a:r>
            <a:endParaRPr lang="en-US" sz="12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многочленах от нескольких переменных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запись выражений, вычисления и моделирование зависимостей. Если уверенно находить степень, приводить многочлены к стандартному виду и выполнять операции, дальнейшие разделы алгебры становятся значительно понятнее.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2026-05-30T05:05:00Z</dcterms:created>
  <dcterms:modified xsi:type="dcterms:W3CDTF">2026-05-30T05:05:00Z</dcterms:modified>
</cp:coreProperties>
</file>