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американского государства: от колоний к республике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колоний к независимой республике: как родились США.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XVIII веку колонии быстро богатели и росли, но Лондон сохранял контроль над торговлей, налогами и политикой. Отсюда — недовольство, споры о правах и знаменитый лозунг: «Нет налогам без представительства».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колонии потребовали свободы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Тринадцать колоний и их хозяйство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061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колониях были развиты мореплавание, рыболовство, торговля и кораблестроение. Здесь меньше подходило земли для больших плантаций, поэтому хозяйство опиралось на порты и мастерские.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615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Англия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98813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колониях выращивали зерно, развивали мельницы, ремёсла и внутреннюю торговлю. Благодаря удобным рекам и плодородным почвам этот район стал важным поставщиком продуктов.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4358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колонии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267016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господствовали крупные плантации табака, риса и хлопка. Экономика здесь зависела от труда многих людей, в том числе порабощённых африканцев.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242561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колонии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70000" y="335218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заселяли англичане, немцы, шотландцы-ирландцы, африканцы и люди разных вероисповеданий. Такое разнообразие делало общество более сложным и формировало разные взгляды на свободу.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70000" y="310763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население
</a:t>
            </a:r>
            <a:endParaRPr lang="en-US" sz="1200" dirty="0"/>
          </a:p>
        </p:txBody>
      </p:sp>
      <p:sp>
        <p:nvSpPr>
          <p:cNvPr id="17" name="Text 10"/>
          <p:cNvSpPr txBox="1"/>
          <p:nvPr/>
        </p:nvSpPr>
        <p:spPr>
          <a:xfrm>
            <a:off x="270000" y="40342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колонии были связаны с британской короной, говорили о правах англичан и всё чаще задавались вопросом, почему ими управляют без их согласия.
</a:t>
            </a:r>
            <a:endParaRPr lang="en-US" sz="900" dirty="0"/>
          </a:p>
        </p:txBody>
      </p:sp>
      <p:sp>
        <p:nvSpPr>
          <p:cNvPr id="18" name="Text 11"/>
          <p:cNvSpPr txBox="1"/>
          <p:nvPr/>
        </p:nvSpPr>
        <p:spPr>
          <a:xfrm>
            <a:off x="270000" y="37896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основание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Бостон — центр сопротивления Британии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протеста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Бостон рано стал местом, где особенно остро чувствовали британский контроль. Здесь чаще всего проходили собрания, бойкоты и уличные выступления против новых правил и налогов.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в гавани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1773 году колонисты выбросили в море чай Ост-Индской компании. Бостонское чаепитие показало, что протесты переходят от слов и петиций к открытому вызову власти.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Бостонская бойня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1770 году столкновение горожан с британскими солдатами привело к гибели людей. Этот эпизод усилил гнев колонистов и стал сильным пропагандистским символом.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протест перерос в войну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решений Лондона и ответных действий колоний, приведшая к началу войны за независимость.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162" y="1225603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4850" y="1232233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6454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794" y="3638866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475" y="2454219"/>
            <a:ext cx="318300" cy="254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в американской революции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Просвещения утверждали, что у человека есть права от рождения, а не только по решению властей. Эти идеи помогли колонистам говорить о свободе как о законном праве.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права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этой теории власть должна защищать общество и действовать не ради себя, а ради людей. Если правительство нарушает договор, народ может потребовать перемен.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договор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считали, что народ не обязан бесконечно подчиняться несправедливой власти. Эта мысль стала важной опорой для революции и будущей американской политики.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народа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Джефферсон и другие лидеры колоний использовали идеи Просвещения в политических текстах. Так философские взгляды превратились в основы нового государства.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лидеров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предлагал не сосредотачивать всю власть в одних руках. Такое разделение должно было защитить свободу граждан и не допустить произвола.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документа революции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документы показывают, как колонии шли от разрыва с Британией к созданию нового государства.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колонии объявили независимость, затем попробовали очень слабый союз, а позже создали более прочную федерацию.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документы американской революции: 1776, 1781, 1787 годы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войны за независимость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1775–1783: Лексингтон и Конкорд, Декларация независимости, Саратога, Йорктаун, Парижский мир
</a:t>
            </a:r>
            <a:endParaRPr lang="en-US" sz="78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победе занял восемь лет и включал не только сражения, но и дипломатическую поддержку союзников.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развивалась война, тем увереннее колонии переходили от сопротивления к признанной независимости.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колонисты смогли победить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Колонисты лучше знали дороги, леса и города своей земли. Это помогало им быстро перемещаться, устраивать засады и уходить от более сильной британской армии.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местности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Вашингтон сумел сохранить армию в тяжёлые годы, когда не хватало еды, одежды и оружия. Его упорство поддерживало надежду на победу.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Вашингтона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1778 года Франция помогала оружием, деньгами и флотом, а позже к ней присоединились Испания и Нидерланды. Это ослабило позиции Британии на море и в Европе.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союзников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Британцам приходилось воевать далеко от дома, тратить большие средства и одновременно следить за другими направлениями войны. Длинные расстояния делали победу сложнее и дороже.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Британии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Вашингтон — главный военный и политический лидер
</a:t>
            </a:r>
            <a:endParaRPr lang="en-US" sz="2311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1775 году Вашингтон возглавил Континентальную армию и стал символом сопротивления. Он должен был не только вести войска, но и удерживать веру людей в победу.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Командующий армии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трудным временем стала зима в Вэлли-Фордж, когда армии не хватало всего необходимого. Вашингтон сохранил дисциплину и помог армии не распасться.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Вэлли-Фордж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Вашингтон стал первым президентом США. Его роль показала, что один человек может быть важным и на войне, и в создании нового государства.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президент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независимости 1776 года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дата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 июля 1776 года Второй Континентальный конгресс принял Декларацию независимости. Этот документ стал публичным заявлением колоний о разрыве с Великобританией и началом нового политического пути.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текста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документа подготовил Томас Джефферсон. Он выразил идеи о равенстве людей, естественных правах и необходимости власти, которая служит обществу, а не нарушает его свободы.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Декларации провозглашались неотчуждаемые права человека: на жизнь, свободу и стремление к счастью. Эти слова стали символом того, что права важнее воли монарха или парламента.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перемены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утверждал: если власть разрушает права народа, её можно изменить или отменить. Для колонистов это было не просто оправданием войны, а новым принципом легитимности государства.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Конфедерации: слабые стороны первого союза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Конфедерации США, 1781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первый союз штатов оказался слишком слабым для устойчивого государства.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штатов почти не мог действовать как единое государство, поэтому стране потребовалась новая Конституция с более сильной центральной властью.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Конституционный конвент 1787 года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1787 года делегаты собрались в Филадельфии, чтобы исправить слабости Статей Конфедерации. Их задачей было создать более устойчивое устройство страны, не разрушая свободу штатов.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в Филадельфии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разногласия касались полномочий центра и штатов, а также того, как учитывать население при распределении мест. От этих решений зависело, кто будет сильнее влиять на новую систему.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власти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Делегаты искали баланс между крупными и малыми штатами, а также между сильной и ограниченной властью. Согласие удалось достичь не сразу, но без компромиссов Конституция не появилась бы.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компромиссы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конвента стала Конституция США, которая объединила штаты в более прочную федерацию. Она задала правила управления страной и стала основой американской политической системы.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основа страны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Конституция США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народ выбирает власть, а три ветви контролируют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 власти и их функции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США, 1787; базовые принципы государственного устройства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разделения властей была создана так, чтобы ни одна часть государства не получила полный контроль. Это защищало свободу граждан и помогало избегать злоупотреблений.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между тремя ветвями делает власть более прозрачной и ограниченной, а значит, уменьшает риск произвола.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 правах 1791 года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поправка защитила право свободно говорить, писать, печатать материалы и собираться мирно. Для общества это означало, что люди могут открыто выражать мнение и обсуждать действия власти.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4205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страх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4205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 правах стал ответом на опасение, что новое правительство может оказаться слишком сильным. Он превратил свободы граждан в чётко записанные гарантии, которые трудно игнорировать.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319688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суд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688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 правах защитил обвиняемых от произвола: он требовал законного суда, помощи защитника и ясных правил рассмотрения дел. Это делало правосудие более честным и предсказуемым.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0225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личной жизни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0225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Поправки ограничили произвольные обыски и аресты. Чтобы вмешаться в жизнь человека, власти должны были действовать по закону, а не по личному желанию чиновника или солдата.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1857863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вероисповедания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857863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Поправки закрепили право исповедовать любую религию или не следовать ни одной. Государство не должно было заставлять граждан принимать одну единственную веру или наказывать за убеждения.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8195" y="1147100"/>
            <a:ext cx="2833359" cy="231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 границе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лидеры подписывали важные документы, жизнь обычных семей шла тяжело и тревожно. На границе поселений люди боялись нападений, теряли урожай и старались просто пережить очередной сезон. Победа не сразу принесла им спокойствие.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после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революции женщины помогали семьям, вели хозяйство и поддерживали бойцов, но политических прав почти не получили. Их повседневный труд стал заметнее, а вот место в общественной жизни изменилось очень мало.
</a:t>
            </a:r>
            <a:endParaRPr lang="en-US" sz="105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 потерянные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коренных народов война стала началом новых потерь. После победы колонистов их земли всё чаще переходили под контроль переселенцев, а прежний уклад жизни разрушался. Независимость США принесла им не свободу, а угрозу.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независимости для разных людей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колоний к государству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Американской революции, 1765–1787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усиливал самостоятельность колоний: от протеста против налогов до создания собственных законов и органов власти. Это был долгий переход, а не одно событие.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роста показывает, что независимость формировалась постепенно: сначала протест, затем объединение, потом общая Конституция и более прочное государство.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американской революции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стали одним из первых государств, где основные правила были записаны в едином документе. Это помогло сделать власть понятной и связанной законом, а не только традицией.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письменной Конституции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опыт вдохновил многих реформаторов в Европе и Латинской Америке. Людей особенно привлекали представительная власть, права граждан и мысль о том, что народ может менять правительство.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 других стран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страна показала, как можно соединить общие правила с самостоятельностью отдельных территорий. Такой баланс оказался важным для большой и разнообразной республики.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и штаты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доказала, что из колоний может вырасти государство со своей системой законов, выборов и судов. Этот опыт стал частью мировой истории и политической культуры.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Американское государство возникло через борьбу за независимость, принятие Конституции и защиту прав граждан. Этот путь показал, как колонии могут стать сильной республикой.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колоний к новой республике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2026-06-02T06:55:58Z</dcterms:created>
  <dcterms:modified xsi:type="dcterms:W3CDTF">2026-06-02T06:55:58Z</dcterms:modified>
</cp:coreProperties>
</file>