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музыке и изобразительном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искусство показывает человека: взгляд, краски и звук.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увидеть не только внешность, но и характер человека. В живописи его сохраняют краски и композиция, а в музыке — мелодия, ритм и тембр, создавая узнаваемый образ.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портрет важен в искусстве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Живописный портрет показывает лицо, фигуру, взгляд и позу человека. Художник выбирает ракурс, чтобы зритель сразу заметил главные черты и настроение героя.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свет и тень помогают передать характер: мягкий колорит делает образ спокойным, а резкие контрасты усиливают напряжение и внутреннюю силу.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фон и детали рассказывают о времени, профессии и положении человека. Поэтому портрет часто становится не только образом, но и свидетельством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портрет в живописи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не показывает лицо, но помогает услышать характер героя. Композитор использует мелодию, темп и ритм, чтобы создать узнаваемый образ.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голоса или инструмента особенно важен: один и тот же мотив на скрипке, флейте или виолончели звучит по-разному и вызывает разные чувства.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громкость и интонации тоже работают на образ. Спокойная музыка может передать доброту и задумчивость, а резкая — тревогу, решительность или энергию.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портрет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Фаюмские портреты поражают живым, почти прямым взглядом. Кажется, что человек, изображённый на деревянной дощечке, смотрит на нас через две тысячи лет, сохраняя свою индивидуальность и настроение.
</a:t>
            </a:r>
            <a:endParaRPr lang="en-US" sz="94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который пережил века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портретах можно рассмотреть причёски, серьги, ожерелья и одежду. Такие детали помогают представить, как выглядели люди Древнего Египта в I–III веках нашей эры и что считалось красивым.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причёски как приметы времени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Фаюмские изображения создавались не для общего образа, а для сохранения памяти о конкретной личности. В этом их особая ценность: древние мастера стремились не просто украсить вещь, а оставить след человеческой жизни.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конкретном человеке
</a:t>
            </a:r>
            <a:endParaRPr lang="en-US" sz="1374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Фаюмские портреты: древняя память о человеке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«Портрет в музыке и изобразительном искусстве»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живописи и музыке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музыка используют разные материалы, но обе создают выразительный образ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 живописи образ строится через видимые детали, а в музыке — через звучание и движение во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564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гамма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задать настроение портрета. Тёплые оттенки делают образ мягче и дружелюбнее, а холодные подчёркивают спокойствие, строгость или отстранённость.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лицо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глаз и мимика сразу привлекают внимание зрителя. Через них художник показывает характер человека, его внутреннее состояние и отношение к происходящему.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линии делают образ более мягким, а чёткие и резкие — собранным и сильным. Поворот головы и положение рук тоже усиливают впечатление.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 и фона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украшения и предметы вокруг героя помогают узнать его возраст, профессию и время, в котором он жил. Такие детали делают портрет более точным и содержательным.
</a:t>
            </a:r>
            <a:endParaRPr lang="en-US" sz="1479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живописи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Тембр, темп, ритм и динамика вместе делают музыкальный портрет узнаваемым и эмоционально точным.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приёма особенно часто помогают передать настроение героя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«Музыкальный портрет»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портрет показывает человека величественно: крупная фигура, дорогая одежда, знаки власти и выразительный фон подчёркивают его статус и значимость для зрителя.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похожее впечатление создают марш, гимн и фанфары. Чёткий ритм, громкое звучание и широкая мелодия формируют образ силы, торжественности и уверенности.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портрет и торжественный образ в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два вида искусства по-разному создают образ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даёт зрительный образ, а музыка — звуковой. При этом обе формы искусства помогают узнать характер человека и его эмоциональное состояние.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«Портрет в музыке и изобразительном искусстве»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живописного и музыкального портрета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Портретный образ рождается постепенно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художника или композитора: от наблюдения за человеком до проверки выразительности образа.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Рокотов особенно ценился за мягкую светотень и тонкую передачу взгляда. Его портреты помогают увидеть не только внешность, но и скрытое настроение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Левицкий создавал более торжественные и точные образы, часто показывая положение модели в обществе. В его работах важны поза, жест и детали одежды.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Орест Кипренский умел передавать внутреннее движение характера. Его портреты выглядят живыми, потому что художник внимательно работал с выражением лица и психологической выразительностью.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мастера сделали русский портрет особым жанром, где человек показан как личность. Именно поэтому их работы изучают не только как картины, но и как свидетельства эпохи.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портреты XVIII–XIX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у героя нередко появляется своя тема, по которой его легко узнать даже без слов. Такая тема помогает слушателю запомнить персонажа и его роль в сюжете.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меняет мелодию, ритм, темп и тембр, чтобы показать, каким становится герой в разные моменты действия. Музыка может раскрывать смелость, тревогу, нежность или насмешку.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портрет создают не только звуки, но и текст, интонация и манера исполнения. Вместе они формируют цельный образ, который воспринимается почти как живой человек.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портреты в операх и песнях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выразительным средствам музыки; значения на диаграмме условные.
</a:t>
            </a:r>
            <a:endParaRPr lang="en-US" sz="112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музыкальные приёмы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музыкальный приём может звучать по-разному в зависимости от контекста произведения и других звуковых деталей.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и громкость усиливают яркие эмоции, а минор и медленный ход мелодии делают образ более сдержанным и задумчивым.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картина, и музыка стремятся показать неповторимого человека, а не просто его внешние признаки. В центре внимания всегда личность, настроение и впечатление от неё.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искусствах большое значение имеют детали: взгляд, жест, тембр, интонация, контраст и повтор. Именно они делают образ точным и запоминающимся.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живописи виден сразу, а музыкальный образ раскрывается во времени, постепенно. Поэтому слушателю нужно внимательнее следить за изменениями звучания.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средства, оба вида искусства могут вызывать сходные чувства: нежность, торжественность, грусть, радость или загадочность. Так создаётся общая эмоциональная сила портрета.
</a:t>
            </a:r>
            <a:endParaRPr lang="en-US" sz="1235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портрете живописи и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одежде, причёскам и украшениям в портретах можно определить, когда жил человек и что считалось красивым. Художники часто точно передавали моду своего времени.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сохраняют предметы быта, знаки профессии и даже представления о достоинстве, власти или семейном положении. Поэтому они рассказывают об обществе не хуже учебника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рассматривать такие произведения, можно заметить, как менялись вкусы, идеалы и способы самопрезентации людей. Именно поэтому портреты ценны и для искусства, и для истории.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портреты помогают узнать эпоху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видео как новые способы показать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портрет часто создаётся камерой, экраном и компьютерной обработкой. Фотография и видео помогают передать не только лицо, но и движение, свет, цвет и общее настроение образа.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цифровом портрете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такой портрет глубже: она подчёркивает характер героя, усиливает эмоции и связывает отдельные кадры в единый образ. Поэтому современные портреты кажутся особенно живыми и многослойными.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музыкальный образ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отличить музыкальный портрет от обычной мелодии.
</a:t>
            </a:r>
            <a:endParaRPr lang="en-US" sz="12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59575"/>
            <a:ext cx="4063200" cy="1511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портретный образ может быть создан и красками, и звуками.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портретность работает по-разному, но цель одна: сделать образ человека узнаваемым, выразительным и эмоционально точным.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живопись XVIII–XIX веков; оперное наследие М. И. Глинки и М. П. Мусоргского.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портретности в искусстве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показывает лицо, а музыка — характер и настроение, но обе создают живой образ личности. Портрет помогает нам лучше понимать людей и замечать, как искусство рассказывает о человеке по-разному.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говорит о человеке без слов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2026-05-24T23:23:09Z</dcterms:created>
  <dcterms:modified xsi:type="dcterms:W3CDTF">2026-05-24T23:23:09Z</dcterms:modified>
</cp:coreProperties>
</file>