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часть страны, где природа и хозяйство тесно связаны.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регион так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населённая и освоенная часть страны. Здесь сосредоточены старые города, транспортные пути, реки и основные промышленные районы, поэтому регион особенно важен для жизни и хозяйства России.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европейской частью России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Европейской частью России называют территорию к западу от Урала. Это крупная часть страны, но не отдельное государство, а единое пространство с разными природными условиями.
</a:t>
            </a:r>
            <a:endParaRPr lang="en-US" sz="1378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эта территория выглядит как главный западный массив России. Внутри него есть леса, степи, равнины, возвышенности и крупные реки, которые связывают многие районы между собой.
</a:t>
            </a:r>
            <a:endParaRPr lang="en-US" sz="1395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жизни и 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живёт большая часть населения и расположено много городов, заводов и дорог. Поэтому изучать эту часть России удобно как пример связи природы и хозяйства.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граница региона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Уральский рубеж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восточную границу проводят по Уральским горам. Это удобный природный ориентир, который отделяет европейскую часть России от азиатской.
</a:t>
            </a:r>
            <a:endParaRPr lang="en-US" sz="1390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окраины
</a:t>
            </a:r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регион омывают Балтийское, Чёрное, Азовское и Каспийское моря. Они влияют на климат, торговлю и размещение портов.
</a:t>
            </a:r>
            <a:endParaRPr lang="en-US" sz="1340" dirty="0"/>
          </a:p>
        </p:txBody>
      </p:sp>
      <p:sp>
        <p:nvSpPr>
          <p:cNvPr id="11" name="Text 3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на 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ориентира важны не только линии на карте, но и крупные реки, города и равнины. Именно они помогают понять, где проходит регион.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большой протяжённости границы не везде выглядят одинаково чётко. Поэтому в географии чаще используют природные рубежи и крупные объекты, а не тонкую линию.
</a:t>
            </a:r>
            <a:endParaRPr lang="en-US" sz="1295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равнины и возвышенности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89050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равнина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равнина занимает большую часть территории. Она сравнительно ровная, поэтому здесь удобно строить дороги, размещать города и вести сельское хозяйство.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9050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Валдайская возвышенность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Валдайская возвышенность известна как район истоков многих рек. Её холмистый рельеф влияет на водоразделы и размещение поселений.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9050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Среднерусская возвышенность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Среднерусская возвышенность выделяется более расчленённым рельефом. На таких участках чередуются приподнятые и пониженные формы, что особенно заметно в центральной части региона.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ближе к Уралу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высокий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Уралу рельеф становится выше и сложнее. Здесь появляются холмы, гряды и горные отроги, которые заметно отличаются от центральных равнин.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сильнее ощущают соседство с азиатской частью страны. Переход к Уралу хорошо виден по смене форм рельефа и природных условий.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каменистые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больше лесов, чем на открытых равнинах, и заметны участки с каменистыми породами. Такая поверхность влияет на дороги, строительство и расселение людей.
</a:t>
            </a:r>
            <a:endParaRPr lang="en-US" sz="1267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недр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восточной окраины сосредоточены полезные ископаемые. Поэтому рядом с природными особенностями формируются добыча сырья и промышленное освоение.
</a:t>
            </a:r>
            <a:endParaRPr lang="en-US" sz="1271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и их значение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
</a:t>
            </a:r>
            <a:pPr algn="l" indent="0" marL="0">
              <a:lnSpc>
                <a:spcPct val="100000"/>
              </a:lnSpc>
              <a:buNone/>
            </a:pPr>
            <a:r>
              <a:rPr lang="en-US" sz="61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 — главная река региона. Её долина стала важной транспортной осью, а на берегах выросли крупные города и промышленные центры.
</a:t>
            </a:r>
            <a:endParaRPr lang="en-US" sz="1224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особенно важен для южных районов. Он связывает степные территории с Азовским морем и помогает развитию хозяйства на юге страны.
</a:t>
            </a:r>
            <a:endParaRPr lang="en-US" sz="1195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Двина
</a:t>
            </a:r>
            <a:pPr algn="l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Двина играет большую роль для Русского Севера. По ней исторически шло освоение северных территорий и связь внутренних районов с морем.
</a:t>
            </a:r>
            <a:endParaRPr lang="en-US" sz="1129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
</a:t>
            </a:r>
            <a:pPr algn="l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рассматривают в школьной географии как крупную реку западной части страны и соседних территорий. Он помогает понять общий водный каркас региона.
</a:t>
            </a:r>
            <a:endParaRPr lang="en-US" sz="1176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озёра и водоёмы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Ладога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 озеро — крупнейшее в Европе. Оно влияет на влажность воздуха, служит важным водным путём и поддерживает развитие прибрежных городов.
</a:t>
            </a:r>
            <a:endParaRPr lang="en-US" sz="1354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Онежское озеро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Онежское озеро также относится к крупнейшим водоёмам региона. Его берега известны природными ландшафтами, туризмом и богатой водной жизнью.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озёра помогают судоходству, рыболовству и отдыху. Вокруг них формируются порты, поселения и охраняемые природные территории.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воды смягчает климат и создаёт условия для разнообразной флоры и фауны. Поэтому такие места особенно ценны для природы и человека.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климат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северо-западе влияние моря сильнее, поэтому погода мягче и влажнее. К югу возрастает тепло и уменьшается количество осадков.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движения к югу климат становится теплее и суше, а его различия сильнее влияют на сельское хозяйство и расселение.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климатические особенности европейской части России (школьная география)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Север—юг: как меняются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зон идёт с севера на юг вместе с изменением тепла и влажности.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454191"/>
            <a:ext cx="4022400" cy="12836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 и основные сельскохозяйственные культуры по природным зонам европейской части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 и плодороднее почвы, тем шире набор культур и выше роль земледелия; на севере сельское хозяйство заметно ограничено природными условиями.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России; обобщение по природным зонам европейской части России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сельское хозяйство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98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40%
</a:t>
            </a:r>
            <a:pPr algn="ctr" indent="0" marL="0">
              <a:lnSpc>
                <a:spcPct val="100000"/>
              </a:lnSpc>
              <a:buNone/>
            </a:pPr>
            <a:r>
              <a:rPr lang="en-US" sz="19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региона в северных районах и на востоке покрыто лесами, поэтому их сохранение напрямую влияет на реки, климат и животный мир.
</a:t>
            </a:r>
            <a:endParaRPr lang="en-US" sz="4985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европейской части России — важный природный ресурс и среда обитания множества видов. Они особенно уязвимы к пожарам и вырубке.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России; данные о лесистости природных зон европейской части России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604141"/>
            <a:ext cx="4336500" cy="1715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региона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их основные районы в европейской части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распределено неравномерно: топливные ресурсы сосредоточены в отдельных районах, а стройматериалы и торф встречаются гораздо шире.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России; география полезных ископаемых европейской части России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европейской части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 и Нижний Новгород образуют крупнейшие узлы региона. Здесь сосредоточены управление, наука, культура, транспорт и крупные предприятия, поэтому города сильно влияют на жизнь всей страны.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 разным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Казань, Волгоград и Ростов-на-Дону показывают, как по-разному развивается европейская часть России. Один город известен научной и культурной жизнью, другой — промышленностью и историей, третий — выгодным положением на юге.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опирается на города, реки и порты, соединяя север, центр и юг европейской части России.
</a:t>
            </a:r>
            <a:endParaRPr lang="en-US" sz="248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экономики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48225" y="1037175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сосредоточено в крупных городах и даёт транспорт, оборудование и технику. Оно нуждается в квалифицированных кадрах, удобных связях с поставщиками и рынками сбыта.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596100" y="1037175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использует нефть, газ, соль и другие виды сырья. Её предприятия часто располагаются рядом с транспортными узлами и крупными потребителями продукции.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443975" y="1037175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обеспечивает работу заводов, транспорта и городов. Важны и тепловые станции, и сетевые связи между районами, чтобы ресурсы можно было распределять без перебоев.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48225" y="2947850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опирается на руду, топливо и воду. Она формирует сильные промышленные центры, где рядом находятся добыча, переработка и выпуск готовой продукции.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96100" y="2947850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отрасль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отрасль связана с сельским хозяйством и населёнными пунктами. Она перерабатывает зерно, молоко, мясо, сахарную свёклу и другие продукты местного производства.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по районам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региона специализируются по-разному: это видно по сочетанию климата, почв и культур. Чем южнее, тем выше роль теплолюбивых и засухоустойчивых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общий переход от животноводства и кормовых культур на севере к более интенсивному земледелию на юге, где почвы и тепло лучше подходят для зерновых и технических культур.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России; схема природно-хозяйственной зональности европейской части России
</a:t>
            </a:r>
            <a:endParaRPr lang="en-US" sz="1374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поселения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рекам и волокам возникали первые поселения. Вода служила главной дорогой, поэтому города росли вдоль удобных маршрутов и быстро становились торговыми пунктами.
</a:t>
            </a:r>
            <a:endParaRPr lang="en-US" sz="1332" dirty="0"/>
          </a:p>
        </p:txBody>
      </p:sp>
      <p:sp>
        <p:nvSpPr>
          <p:cNvPr id="7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новое время расширилась торговля между севером, центром и югом. Ярмарки, пристани и дороги сделали регион ядром обмена товарами и людьми.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центров власти
</a:t>
            </a:r>
            <a:pPr algn="ctr" indent="0" marL="0">
              <a:lnSpc>
                <a:spcPct val="100000"/>
              </a:lnSpc>
              <a:buNone/>
            </a:pPr>
            <a:r>
              <a:rPr lang="en-US" sz="5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укреплением государства главные города получили административные функции. Они собирали дань, охраняли пути и связывали разные земли в единую систему.
</a:t>
            </a:r>
            <a:endParaRPr lang="en-US" sz="1315" dirty="0"/>
          </a:p>
        </p:txBody>
      </p:sp>
      <p:sp>
        <p:nvSpPr>
          <p:cNvPr id="9" name="Text 3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этап
</a:t>
            </a:r>
            <a:pPr algn="ctr" indent="0" marL="0">
              <a:lnSpc>
                <a:spcPct val="100000"/>
              </a:lnSpc>
              <a:buNone/>
            </a:pPr>
            <a:r>
              <a:rPr lang="en-US" sz="5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XIX–XX веках усилились промышленность и железнодорожная сеть. Это закрепило за европейской частью России роль главного хозяйственного ядра страны.
</a:t>
            </a:r>
            <a:endParaRPr lang="en-US" sz="1228" dirty="0"/>
          </a:p>
        </p:txBody>
      </p:sp>
      <p:sp>
        <p:nvSpPr>
          <p:cNvPr id="10" name="Text 4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региона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3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1700" y="1286152"/>
            <a:ext cx="2009700" cy="192334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культурное многообразие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2425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 — встреча культур
</a:t>
            </a:r>
            <a:pPr algn="ctr" indent="0" marL="0">
              <a:lnSpc>
                <a:spcPct val="100000"/>
              </a:lnSpc>
              <a:buNone/>
            </a:pPr>
            <a:r>
              <a:rPr lang="en-US" sz="4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Волге и в Прикамье соседствуют русские, татары, чуваши и мордва. В одном городе можно услышать разные языки, попробовать блюда нескольких кухонь и увидеть праздники, в которых сохраняются местные обычаи.
</a:t>
            </a:r>
            <a:endParaRPr lang="en-US" sz="995" dirty="0"/>
          </a:p>
        </p:txBody>
      </p:sp>
      <p:sp>
        <p:nvSpPr>
          <p:cNvPr id="10" name="Text 2"/>
          <p:cNvSpPr txBox="1"/>
          <p:nvPr/>
        </p:nvSpPr>
        <p:spPr>
          <a:xfrm>
            <a:off x="2633700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традиции
</a:t>
            </a:r>
            <a:pPr algn="ctr" indent="0" marL="0">
              <a:lnSpc>
                <a:spcPct val="100000"/>
              </a:lnSpc>
              <a:buNone/>
            </a:pPr>
            <a:r>
              <a:rPr lang="en-US" sz="43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хранит следы древних традиций карелов и других народов Русского Севера. Здесь важны уважение к природе, деревянное зодчество, народные песни и особый уклад жизни, связанный с озёрами и лесами.
</a:t>
            </a:r>
            <a:endParaRPr lang="en-US" sz="1021" dirty="0"/>
          </a:p>
        </p:txBody>
      </p:sp>
      <p:sp>
        <p:nvSpPr>
          <p:cNvPr id="11" name="Text 3"/>
          <p:cNvSpPr txBox="1"/>
          <p:nvPr/>
        </p:nvSpPr>
        <p:spPr>
          <a:xfrm>
            <a:off x="4614825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степные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 отличаются степными пейзажами и более подвижной историей поселений. Здесь особенно заметно смешение культур, потому что через эти территории шли торговые пути и переселения.
</a:t>
            </a:r>
            <a:endParaRPr lang="en-US" sz="1105" dirty="0"/>
          </a:p>
        </p:txBody>
      </p:sp>
      <p:sp>
        <p:nvSpPr>
          <p:cNvPr id="12" name="Text 4"/>
          <p:cNvSpPr txBox="1"/>
          <p:nvPr/>
        </p:nvSpPr>
        <p:spPr>
          <a:xfrm>
            <a:off x="6595950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культурное пространство
</a:t>
            </a:r>
            <a:pPr algn="ctr" indent="0" marL="0">
              <a:lnSpc>
                <a:spcPct val="100000"/>
              </a:lnSpc>
              <a:buNone/>
            </a:pPr>
            <a:r>
              <a:rPr lang="en-US" sz="43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региона складывается не только из народов, но и из общих городских традиций. Театры, музеи, университеты и большие праздники помогают сохранять местное наследие и передавать его детям.
</a:t>
            </a:r>
            <a:endParaRPr lang="en-US" sz="1004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России объединяет главные города, плодородные земли, крупные реки и богатую историю. Её развитие держится на выгодном положении, разнообразной природе и бережном отношении к ресурсам.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2026-07-27T01:22:27Z</dcterms:created>
  <dcterms:modified xsi:type="dcterms:W3CDTF">2026-07-27T01:22:27Z</dcterms:modified>
</cp:coreProperties>
</file>