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традиции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символы и привычки Британии живут рядом с нами каждый день.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британские традиции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британские традиции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состоит из четырёх частей, и у каждой есть свои праздники, символы и привычки. Эти традиции выросли из истории, климата, религии и местной культуры, поэтому они похожи, но не одинаковы.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310" y="2889955"/>
            <a:ext cx="2165998" cy="19079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9010" y="2889955"/>
            <a:ext cx="2165998" cy="1907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6560" y="2889955"/>
            <a:ext cx="2165998" cy="19079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2560" y="2889955"/>
            <a:ext cx="2165998" cy="1907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Великобритании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098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 её 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чаще всего ассоциируется с Лондоном, красным крестом Святого Георгия и большими государственными праздниками. Здесь особенно заметны королевские церемонии, школьные традиции и общественные события, которые легко узнать по всей стране.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4575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Шотландский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узнаётся по Эдинбургу, сине-белому флагу и праздникам, связанным с музыкой, историей и клановыми символами. Местные традиции часто подчёркивают самостоятельность региона и его сильную культурную память.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55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и кельтские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с центром в Кардиффе отличается языком, красным драконом на флаге и древними кельтскими корнями. Здесь сохраняются народные праздники, хоровое пение и уважение к региональной культуре.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21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Ирландия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Ирландия с Белфастом сочетает британские и ирландские влияния. В местных обычаях заметны разные исторические традиции, памятные даты и собственные праздники, которые делают культуру региона особенно многослойной.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Британии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Union Jack объединяет элементы английского, шотландского и ирландского флагов. Он показывает исторический союз частей страны и часто используется на официальных событиях, спортивных матчах и праздничном оформлении.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и монархия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 — один из самых узнаваемых символов Британии. Корона напоминает о долгой истории государства, но сегодня она прежде всего связана с традицией, церемониями и национальной идентичностью.
</a:t>
            </a:r>
            <a:endParaRPr lang="en-US" sz="1176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церемонии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 торжественные церемонии помогают почувствовать единство страны. Их можно услышать и увидеть на государственных праздниках, во время парадов и на крупных спортивных мероприятиях.
</a:t>
            </a:r>
            <a:endParaRPr lang="en-US" sz="1176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Британии работают как общий язык для разных регионов. Они не стирают различия, но показывают, что у страны есть общая история и узнаваемый образ.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50" y="1340926"/>
            <a:ext cx="8603700" cy="1758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распространённые представления о британских символах с более точным взглядом на них.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символах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известные стереотипы верны: традиции есть, но они не одинаковы для всех.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о британских обычаях и конституционной монархии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праздников по сезонам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праздники и школьный календарь помогают увидеть повторяемость традиций.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Рождеством семьи украшают дома ёлками, гирляндами и открытками. Подготовка создаёт особое настроение ожидания, а дети и взрослые часто участвуют в украшении вместе.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 день праздника важны обмен подарками, общий ужин и привычные блюда. На столе часто появляются индейка, рождественский пудинг и mince pies, которые многие узнают именно как символ зимних каникул.
</a:t>
            </a:r>
            <a:endParaRPr lang="en-US" sz="1068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близких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семей Рождество — время писем, открыток и внимания к близким. Люди стараются не только отмечать праздник дома, но и помогать другим через благотворительность.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вечер объединяет поколение за одним столом. Рождество в Британии ценят не только за еду и подарки, но и за ощущение семейного тепла и спокойствия.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в британских семьях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Boxing Day: подарки и отдых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Изначально 26 декабря связывали с коробками-подарками и помощью тем, кто работал в праздники. Отсюда и название Boxing Day, сохранившее историческую память о благодарности и поддержке.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британцы проводят этот день с семьёй: ходят в гости, гуляют и отдыхают после Рождества. В ряде мест популярны спортивные матчи и футбольные встречи.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распродажи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магазинов Boxing Day стал днём больших распродаж. Поэтому праздник одновременно сохраняет старую традицию и отражает современный ритм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Bonfire Night и фейерверки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Bonfire Night отмечают 5 ноября в память о Пороховом заговоре 1605 года. Праздник напоминает о неудавшейся попытке взрыва парламента и очень важен для английской исторической памяти.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31857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Костры и фейерверки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вечер зажигают костры, запускают фейерверки и часто сжигают чучело Гая Фокса. Такие обычаи делают праздник ярким и шумным, особенно для детей и соседских сообществ.
</a:t>
            </a:r>
            <a:endParaRPr lang="en-US" sz="1315" dirty="0"/>
          </a:p>
        </p:txBody>
      </p:sp>
      <p:sp>
        <p:nvSpPr>
          <p:cNvPr id="13" name="Text 4"/>
          <p:cNvSpPr txBox="1"/>
          <p:nvPr/>
        </p:nvSpPr>
        <p:spPr>
          <a:xfrm>
            <a:off x="61014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Bonfire Night заметнее всего в Англии, но его знают и в других частях страны. Праздник часто объединяет семьи и соседей, которые собираются вместе на открытом воздухе.
</a:t>
            </a:r>
            <a:endParaRPr lang="en-US" sz="13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традиции в Британии связаны с постом, Пасхой и семейными развлечениями.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Блины, Пасха и весенние обычаи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объединяют еду, игру и семейные встречи.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holiday traditions: Pancake Day and Easter customs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613" y="1926628"/>
            <a:ext cx="270375" cy="30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51261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64248"/>
            <a:ext cx="292200" cy="233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о днях покровителей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 святой Георгий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 апреля в Англии вспоминают святого Георгия, а вместе с ним — исторические представления о храбрости, верности и защите страны. Этот день помогает увидеть, как символы связаны с памятью о прошлом.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самобытность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Шотландии, Уэльсе и Северной Ирландии тоже есть свои памятные даты и покровители. Через такие праздники жители подчёркивают местную историю, язык и особенности культуры, не теряя общей британской связи.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в жизни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покровителей — это не только календарные даты, но и повод для концертов, шествий, школьных мероприятий и семейных встреч. Так традиция переходит из учебника в живую повседневную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Церемония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церемонии задают узнаваемый ритм государственной жизни. Смена караула, парады и юбилеи показывают, как в Британии уважительно сохраняют форму и порядок, передавая их из поколения в поколение.
</a:t>
            </a:r>
            <a:endParaRPr lang="en-US" sz="1004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гвардейцев, музыка и строгий шаг создают сильный визуальный образ страны. Именно поэтому такие события часто привлекают туристов и становятся частью представления о Британии во всём мире.
</a:t>
            </a:r>
            <a:endParaRPr lang="en-US" sz="1052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празднования соединяют историю монархии и современную государственность. На них видна не только торжественность, но и роль традиций как общего культурного языка для разных поколений.
</a:t>
            </a:r>
            <a:endParaRPr lang="en-US" sz="1077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люди не следят за монархией каждый день, они легко узнают эти ритуалы по телевидению и на улицах. Церемонии превращают прошлое в привычный общественный символ.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церемонии и гвардия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традиции в Британии помогают поддерживать дисциплину, чувство принадлежности и командный дух. Некоторые элементы заметны почти в каждой школе, а другие зависят от её истории и статуса.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традиции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обычаи соединяют порядок и коллективность: они помогают ученикам чувствовать себя частью школы и поддерживают уважение к правилам.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британских школьных традиций, учебный обзор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 и вежливость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 и вежливость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Чайный ритуал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и afternoon tea воспринимаются не только как напиток или еда, но и как время для паузы, беседы и спокойной встречи. Это заметная часть повседневной культуры.
</a:t>
            </a:r>
            <a:endParaRPr lang="en-US" sz="1301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обычно берегут личное пространство и не задают слишком личных вопросов сразу. Небольшой разговор о погоде, дороге или делах помогает начать общение без давления.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вежливости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 и thank you звучат очень часто, потому что вежливость в разговоре считается нормой, а не формальностью. Краткая учтивость помогает общению быть спокойным и доброжелательным.
</a:t>
            </a:r>
            <a:endParaRPr lang="en-US" sz="1123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ситуациях важна очередь: в магазине, на остановке и на мероприятиях. Умение спокойно ждать считается знаком уважения к другим людям и общему порядку.
</a:t>
            </a:r>
            <a:endParaRPr lang="en-US" sz="12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пабе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после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в паб заходят не только ради напитков. Здесь собираются соседи, обсуждают новости района, играют в викторины и просто проводят время вместе, как в привычной гостиной на улице.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по-соседски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выходные паб может стать местом семейной встречи. За одним столом оказываются несколько поколений, а разговоры, настольные игры и местная атмосфера важнее спешки и официальности.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спорте важны не только результаты, но и ритуалы: форма, правила, уважение к сопернику и особое поведение зрителей. Это делает соревнования узнаваемыми и запоминающимися.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традиции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примера связаны общей идеей: спорт в Британии воспринимается как традиция, которую поддерживают правила, ритуалы и передача опыта детям.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обзор британских спортивных традиций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сохраняют танцы и ремёсла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танец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Morris dancing часто показывают на ярмарках и сельских праздниках. Танец привлекает яркими костюмами, колокольчиками и движениями, которые напоминают о старых общинных обычаях и местной памяти.
</a:t>
            </a:r>
            <a:endParaRPr lang="en-US" sz="111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и ремёсла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Кельтские узоры и ручные ремёсла заметны в ткани, украшениях и сувенирах. Они помогают сохранить визуальные традиции регионов, где особенно ценят связь с прошлым и природой.
</a:t>
            </a:r>
            <a:endParaRPr lang="en-US" sz="1176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объединяет танец, рассказ и настроение праздника. На уличных фестивалях она звучит рядом с местной едой и играми, создавая живую атмосферу для семей и гостей.
</a:t>
            </a:r>
            <a:endParaRPr lang="en-US" sz="1176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фестивали особенно заметны летом, когда улицы, парки и деревни наполняются выступлениями. Такие события показывают, что традиции живут не только в музеях, но и среди людей.
</a:t>
            </a:r>
            <a:endParaRPr lang="en-US" sz="11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традиции меняются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исторических обычаев к современным семейным и школьным формам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 хорошо ты запомнил главные факты о британских традициях. Вопросы связаны с праздниками, символами, чаепитием и регионами страны.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ты можешь ответить на эти вопросы, значит, ты уже уверенно различаешь главные традиции, символы и региональные особенности Британии.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составлены по 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которые объединяют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традиции важны потому, что соединяют историю, повседневную жизнь и региональную самобытность. Они меняются вместе с людьми, но продолжают помогать чувствовать общность и уважение к прошлому.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2026-07-25T12:23:03Z</dcterms:created>
  <dcterms:modified xsi:type="dcterms:W3CDTF">2026-07-25T12:23:03Z</dcterms:modified>
</cp:coreProperties>
</file>