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помогаем своему району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делать район чище, безопаснее и добрее.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Neighbourhood — это место рядом с домом: улица, школа, парк, двор и остановка. Здесь мы каждый день видим, где можно помочь, как сохранить порядок и почему важно заботиться о соседях.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живём и учимся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789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help, kind, friendly и team показывают, что люди могут действовать вместе. На уроке мы говорим о помощи соседям, вежливом поведении и простых делах, которые делают район приятнее.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и быть добрым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clean, tidy, litter и rubbish связаны с порядком во дворе и в парке. Полезные действия — pick up litter, put rubbish in the bin и clean the street.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 нас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park, street и water помогают говорить о деревьях, цветах и зелёных местах. Фразы water flowers и keep the park tidy учат беречь природу рядом с домом.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 домом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neighbour означает соседа, а глаголы carry, share и tell помогают описать реальные поступки. Дети могут помочь, передать вещь, сообщить взрослому о проблеме и быть внимательными к другим.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 с нами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 помощи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сохранять район чистым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do not litter — это простое правило помогает сохранить двор и парк аккуратными. Если каждый уберёт за собой бумагу или бутылку, вокруг станет заметно чище и приятнее.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Пользоваться урной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кладём rubbish в bin, а не оставляем его на земле. Даже маленький пакет или обёртка быстро портят вид улицы, если их не убрать сразу.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уборке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собрать бумагу, мелкий мусор и пластик после уроков или прогулки. Такая работа показывает, что чистота зависит не только от взрослых, но и от школьников.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двор и парк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keep the yard clean, место для игр становится уютным и безопасным. Чистый двор показывает уважение к соседям, природе и общему пространству рядом с домом.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презентации, 2025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полезные дела школьники называют чаще всего. Она помогает увидеть, что помощь может быть и ежедневной, и организованной всем классом.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выбирают уборку и участие в общих делах, а реже — сообщение о поломках. Это показывает, что простые действия доступны каждому.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делают, чтобы помочь району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дорогу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со взрослыми и внимательно смотреть налево и направо. Нельзя выбегать на проезжую часть, даже если машина кажется далёкой.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 важно использовать качели, горки и лестницы по назначению. Не стоит толкаться, бегать слишком близко к машинам или играть рядом с опасными местами.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Сломанная скамейка, открытая яма, тёмная улица или повреждённые качели могут быть опасны. Если что-то выглядит ненадёжно, лучше не подходить близко.
</a:t>
            </a:r>
            <a:endParaRPr lang="en-US" sz="1383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взрослому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фраза If something is dangerous, tell an adult помогает быстро получить помощь. Важно не скрывать проблему, а сразу сообщить тому, кто может её решить.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 безопасности на улице и во дворе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 ты заметил проблему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обнаружении опасности или поломки рядом с домом.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помогать пожилым людям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спросить: Can I help you? или Would you like some help? Такие короткие фразы понятны и вежливы, а человеку рядом становится легче попросить о поддержке.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 вещами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carry bags, bring shopping или открыть дверь, если это безопасно. Такие простые действия особенно важны, когда сосед идёт медленно или несёт тяжёлые пакеты.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уступить seat, придержать дверь или сказать polite hello. Вежливость не занимает много времени, но показывает уважение и делает общение спокойнее.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Thank you и Excuse me помогают говорить мягко и дружелюбно. Когда люди слышат такие слова, район становится более тёплым и приятным для 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школу ребята посадили цветы и полили их из маленьких леек. Теперь клумба заметна издалека, а двор выглядит аккуратно и радостно. Ухоженные растения сразу делают место более живым и уютным.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 школьного двора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деревья помогают создать тень и делают воздух приятнее. Школьники осторожно рыхлят землю, убирают мусор вокруг стволов и следят, чтобы растения не ломали во время игр.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деревья у дороги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газон не завален мусором, а цветы и кусты аккуратно посажены, площадка становится красивее для всех. Такие места учат детей беречь природу и замечать, как маленькая забота меняет двор.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площадка рядом с домом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район: растения и цветы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действия улучшают жизнь вокруг нас.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поступки дают заметный результат: чистоту, удобство и безопасность для многих людей.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neighbourhood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и их результаты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Идея и обсуждение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выбирает полезное дело: уборку двора, сбор бумаги или помощь с цветами. Ученики распределяют роли и обсуждают, что нужно подготовить для общего дела.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Подготовка к акции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приносят перчатки, пакеты, семена, плакаты и другие простые материалы. Учитель напоминает слова clean, help, safe и share, чтобы работа была понятной и дружной.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День доброго дела
</a:t>
            </a:r>
            <a:pPr algn="l" indent="0" marL="0">
              <a:lnSpc>
                <a:spcPct val="130039"/>
              </a:lnSpc>
              <a:buNone/>
            </a:pPr>
            <a:r>
              <a:rPr lang="en-US" sz="5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акции класс убирает территорию, сортирует бумагу, сажает цветы или делает постеры о безопасности. Каждый ученик выполняет небольшую, но важную часть работы.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Итоги и благодарность
</a:t>
            </a:r>
            <a:pPr algn="l" indent="0" marL="0">
              <a:lnSpc>
                <a:spcPct val="130039"/>
              </a:lnSpc>
              <a:buNone/>
            </a:pPr>
            <a:r>
              <a:rPr lang="en-US" sz="5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проекта дети обсуждают результат, фотографируют чистый двор и благодарят друг друга. Они видят, что совместные действия делают neighbourhood аккуратнее, красивее и удобнее для всех.
</a:t>
            </a:r>
            <a:endParaRPr lang="en-US" sz="1027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для района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темам урока, 2025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порядок держится не на одном факторе: важны и чистые места, и добрые поступки, и совместная ответственность жителей.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для детей становятся чистота и безопасность, но без доброты и сотрудничества район не будет по-настоящему удобным.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район лучше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достаточно запомнить несколько простых выражений: Hello, Please, Thank you, Excuse me, Sorry и Can I help you?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фраз достаточно, чтобы говорить спокойно и дружелюбно.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 для 5 класса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без вреда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игрушки, мяч и упаковки нужно собрать обратно. Аккуратность сохраняет двор чистым, а вещи — целыми и готовыми к следующему разу.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 за собой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всего бегать, прыгать и играть там, где для этого есть место. Площадка помогает не мешать машинам, соседям и маленьким детям.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 на площадке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Скамейки, качели и заборы нельзя портить или раскачивать слишком сильно. Если что-то сломано, лучше сразу сказать взрослому, а не пытаться чинить самому.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 то, что ломается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выбегать на проезжую часть за мячом или просто ради игры. Во дворе и рядом с машинами нужно двигаться спокойно и внимательно.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 о дороге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идеи сделать полезное дело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классного полезного действия: от замысла до 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чате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в школьном чате помогает быстро предупредить класс о проблеме, объявлении или полезном событии. Текст должен быть ясным, вежливым и без лишних слов.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сломанной скамейки, света или заблокированной дорожки помогает взрослым быстрее понять, что именно случилось. Главное — не приближаться к опасному месту слишком близко.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для 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найден потерянный предмет или нужна помощь, короткое онлайн-объявление помогает быстрее найти владельца или ответственного человека. Важно писать спокойно и уважительно.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узнать о школьных и районных мероприятиях: уборках, посадках растений, сборе вещей или акциях помощи. Полезно проверять только понятную и надежную информацию.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цифровые инструменты помогают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темам урока, 2025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дела меняются вместе с погодой, поэтому дети могут помогать по-разному в течение года, не теряя привычку заботиться о районе.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работы приходится на весну, лето и зиму, но осенью тоже важно поддерживать порядок и чистоту.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разные сезоны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день делать хотя бы один полезный шаг, результат накапливается. Даже маленькая помощь постепенно меняет двор, улицу и отношения между людьми.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добрые привычки делают район заметно лучше.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формулировка по теме урока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574092"/>
            <a:ext cx="4063200" cy="2342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составлен по теме урока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показывает, как маленькие полезные дела можно распределить по дням и видеть их результат.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действия в разные дни помогают поддерживать порядок, доброжелательность и заботу о природе рядом с домом.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план помощи на неделю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район строится на чистоте, безопасности, доброте и совместной ответственности. Каждый ученик может помогать простыми поступками, и именно из них складывается удобное и дружелюбное место для жизни.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узнаём, помогая своему району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2026-05-30T10:17:11Z</dcterms:created>
  <dcterms:modified xsi:type="dcterms:W3CDTF">2026-05-30T10:17:11Z</dcterms:modified>
</cp:coreProperties>
</file>