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меняют форму по падежам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падежам: как слово меняет окончание и почему это полезно.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словам дружить в предложении: кто действует, кому дают, чем делают и о чём говорят. Благодаря им речь становится понятной, как хорошо собранный школьный рюкзак.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падежи в русском языке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людей, животных, предметы, места и явления: Миша, кот, школа, дождь, книга. Оно помогает точно назвать всё, о чём мы говорим.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существительные изменяются по падежам. Это изменение называется склонением. Оно помогает слову занять своё место в предложении и не потеряться среди других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отвечают на вопросы кто? и что? и могут изменяться по числам: стол — столы, ручка — ручки. Так одно слово умеет показывать один предмет или много предметов.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есть в русском языке, и каждую форму слова нужно уметь узнавать.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грамматика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показывает, как существительное меняет окончание в зависимости от падежа, но остаётся тем же словом.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называет предмет и часто стоит в начальной форме. Он отвечает на вопросы кто? что? и помогает понять, о ком или о чём говорится в предложении.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подлежащее: Лиса бежит. Книга лежит на столе. В словаре существительные тоже обычно записаны именно в именительном падеже.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кто? что?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показывает, что чего-то нет: нет тетради, нет времени, нет сомнений. Он часто звучит рядом со словом нет.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родительный падеж показывает часть целого: стакан молока, кусочек хлеба, немного сахара. Здесь речь идёт не обо всём, а о части.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обозначать принадлежность: край леса, крыша дома, страница книги. Так мы узнаём, чему что принадлежит, без путаницы.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много, мало, у, без, для этот падеж встречается очень часто. Он словно мастер уточнений: помогает сказать точнее и аккуратнее.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— кого? чего?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— кому? чему?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показывает, кому предназначено действие. Поэтому мы говорим: подарить брату, написать бабушке, передать другу. Тут сразу ясно, кто получил приятную новость.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дают подарок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встречается со словами помочь, объяснить, посоветовать. Помочь подруге, объяснить ученику, посоветовать товарищу — всё это примеры заботливых дел.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помогают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может показывать направление: подойти к дому, приблизиться к школе, вернуться к окну. Слово словно идёт навстречу цели, шаг за шагом.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направлено движение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сказать учителю, рассказать маме, объяснить соседу, дательный падеж помогает понять, кому адресованы слова. Он любит ясность и порядок.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сообщают информацию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показывает предмет, на который направлено действие. В предложениях он отвечает на вопросы кого? что? и часто стоит рядом со словами действия.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его в примерах: читать книгу, строить дом, рисовать солнце, увидеть зайца. Здесь слово называет то, с чем что-то делают или что замечают.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помогает не перепутать главное и второстепенное. Он словно указывает пальцем: вот что именно читают, строят, берут или видят.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— кого? что?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показывает, чем выполняют действие: рисовать карандашом, писать ручкой, резать ножницами. Он отвечает на вопрос чем? и очень любит инструменты.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— кем? чем?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указывает, с кем происходит действие: идти с другом, играть с сестрой, гулять с классом. Здесь рядом всегда кто-то или что-то приятное.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творительный падеж помогает говорить о чувствах и состояниях: гордиться успехом, любоваться закатом, восхищаться работой. Он делает речь выразительной и точной.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падеже часто встречаются слова, которые отвечают за способ действия. Благодаря ему мы понимаем не только что делают, но и как именно.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37" y="1471725"/>
            <a:ext cx="12645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— о ком? о чём?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часто помогает назвать место: в школе, на доске, в парке. Он подсказывает, где происходит действие, и делает рассказ понятным.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Разговариваем о теме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книге, о друге, о природе, то используем предложный падеж. Он нужен, чтобы спокойно обсудить предмет разговора, а не растеряться.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дружит с предлогами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обычно стоит после предлогов о, в, на, при. Предлог и окончание работают вместе, как дружная команда, и помогают узнать форму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определить падеж по вопросу, предлогу и окончанию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слово «дом»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звучит просто: дом. Потом оно меняется, когда мы говорим о доме, возле дома или в доме. Но сам дом остаётся тем же знакомым словом, как будто переодевается для разных предложений.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увидеть один и тот же дом, хотя в речи его формы разные: дому, домом, о доме. Окончания меняются, а основа остаётся узнаваемой. Это удобно: слово не теряется, а лишь подстраивается под смысл.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школьном 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каникулах слово дом может встречаться по-разному: дома, дому, домом. Каждая форма помогает понять, о чём идёт речь и какую роль слово играет. Получается маленькое грамматическое приключение без путаницы.
</a:t>
            </a:r>
            <a:endParaRPr lang="en-US" sz="9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потому что слово должно показать свой падеж. Оно помогает понять, кто в предложении действует, кому что-то дают, чем делают действие или о чём говорят.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тоже играет роль. У слов мужского, женского и среднего рода окончания нередко отличаются, как в парах стол — стола, книга — книги, окно — окна.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форму слова влияет и число: в единственном и множественном числе окончания часто выглядят по-разному. Поэтому стол, столы, стола и столами — это разные формы одного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 нужны не для красоты, а для смысла. Они помогают словам дружить в предложении и подсказывают, какую именно роль выполняет каждое существительное.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бывают разными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почти сразу подсказывают нужный падеж. Например, у, без, для часто помогают узнать родительный падеж и обратить внимание на окончание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Предлоги-помощники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предлоги любят соседствовать с дательным и творительным падежами. К, по часто помогают при дательном, а с, над, под нередко встречаются рядом с творительным.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предлоги, которые особенно часто стоят с предложным падежом: о, в, на, при. Если смотреть на предлог вместе с вопросом, ошибиться гораздо труднее.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738" y="3055087"/>
            <a:ext cx="225675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и их роли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оно стоит в именительном падеже и называет того, кто действует. Именно с него обычно начинается смысл предложения.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нередко бывает в винительном или родительном падеже и отвечает на вопрос, что именно связано с действием. Без него фраза часто кажется неполной.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месте, направлении или точке действия часто стоят в творительном или предложном падеже. Они помогают точно показать, где всё происходит.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направление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книге, о школе или о друзьях, падеж подсказывает, о чём идёт речь. Так предложение становится понятным и аккуратным.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разговора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путать именительный и винительный падежи. В предложении кот спит слово кот называет предмет, а в фразе вижу кота уже показывает предмет, на который направлено действие.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предлог или не посмотреть на окончание. Если задать вопрос, проверить предлог и сравнить форму слова, падеж определить гораздо легче и без лишней 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падежа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помогает быстро проверить форму существительного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окончания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сразу понять, кто выполняет действие, а кто или что его получает. Благодаря этому предложение не путается и звучит понятно даже в длинной фразе.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падежей речь стала бы неловкой и запутанной. А с ними предложения звучат естественно, аккуратно и по-русски, словно слова хорошо умеют держаться за руки.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связь слов между собой: кому дают, чем пользуются, о чём рассказывают и где происходит действие. Это как грамматические дорожные знаки для читателя и слушателя.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падежи в речи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запоминания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слово стоит с предлогом и сразу подсказывает новый падеж. Я думаю о книге. Книга лежит на столе. Здесь удобно видеть, как форма слова помогает не перепутать тему разговора и место предмета.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разных ролях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читать короткие предложения, можно заметить, что книга то становится предметом действия, то предметом разговора, то просто лежит на столе. Это маленький секрет падежей: слово одно, а роль у него каждый раз своя.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брата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книга в предложениях может менять форму, как школьник меняет шапку по погоде. Мама дала книгу брату. Я читаю книгу. В каждом случае слово остаётся узнаваемым, но помогает по-разному понять смысл.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без страха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не страшно, если смотреть на вопрос, предлог и окончание. Немного тренировки — и падежи начинают работать как добрые помощники, делая речь ясной, точной и красивой.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2026-05-21T23:51:59Z</dcterms:created>
  <dcterms:modified xsi:type="dcterms:W3CDTF">2026-05-21T23:51:59Z</dcterms:modified>
</cp:coreProperties>
</file>