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наследование дифференцированного состояния клеток, химеры и трансгенные организмы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механизмов наследования и биотехнологических методов создания химер и трансгенных организмов.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начинались с ядерного переноса в 1950-х, идея клеточной памяти оформлена в 1970-х, а в 1980-х возникли методы трансгенеза с последующим применением в медицине и сельском хозяйстве.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вехи и развитие науки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и механизмы дифференцировки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 включает изменения в активности генов, что формируют специализацию клеток, с участием сложных регуляторных сетей и сигналов.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Эпигенетические изменения контролируют стабильность генетического выражения без изменения последовательности ДНК, обеспечивая долгосрочную память клеток.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организм содержит свыше 200 типов специализированных клеток, каждая с уникальным сочетанием генов и белков, отражающих функциональную направленность.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основы клеточной памяти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Метилирование ДНК и химические модификации гистонов обеспечивают стабильную передачу экспрессионного профиля клеток при каждом делении.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копирования эпигенетических меток в процессе репликации ДНК позволяет дочерним клеткам сохранять дифференцированное состояние предшественника.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меток достигается с помощью специализированных ферментов, что гарантирует стабильность клеточного фенотипа.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воспроизводства эпигенетических меток подтверждает роль эпигенетики в наследовании дифференцированного состояния.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данных по эпигенетику, 2022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передачи эпигенетических модификаций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Активаторы стимулируют экспрессию генов, обеспечивая функциональные особенности конкретного клеточного типа.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Репрессоры препятствуют реализации программ альтернативных клеточных путей, сохраняя специализированность.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группы Polycomb поддерживают устойчивость дифференцировки, предотвращая нежелательную активацию генов развития.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активаторов и репрессоров формирует сбалансированное состояние генетического профиля клетки.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транскрипционных регуляторов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исследования обратимости дифференцировки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Джона Гурдона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1962 году Гурдон успешно пересадил ядра клеток кишечника лягушки в энуклеированные яйцеклетки, что привело к развитию нормальных головастиков, доказав ядровую пластичность.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овцы Долли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ядра взрослой соматической клетки в яйцеклетку собрал знания о репрограммировании, позволив создать в 1996 году первого клона млекопитающего — овцу Долли.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 мозаицизма состоит в том, что мозаики формируются из одной зиготы с генетическими вариациями внутри организма.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Химера — организм, состоящий из клеток с разным происхождением, объединённых в едином организме, что проявляется в разделении линий клеток.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мозаичные пятна шерсти у мышей и случаи гематологических химер у людей после трансплантаций костного мозга.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биологическая сущность химер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химер и мозаик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выделяет различия по происхождению клеток, генетической неоднородности и механизмам формирования, приводя лабораторные примеры каждого типа.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происхождении клеток определяют морфологию и функциональность организма.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 Reviews Genetics, 2006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создания химерных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эмбриональных стволовых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Эмбриональные стволовые клетки одного организма вводят в бластоцисту другого, создавая организм, состоящий из клеток двух генетических линий. Этот метод позволяет изучать интеграцию клеток.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Имплантация бластомеров и микроманипуляции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Пересадка отдельных бластомеров на ранних этапах развития используется для формирования смешанных тканей. Микроманипуляции и микроинъекции обеспечивают точный контроль состава клеток в эксперименте.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Химеры служат моделями для отслеживания миграции клеток и изучения их судьбы во время развития тканей и органов в эмбриогенезе.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трансплантологии химерные животные с человеческими органами применяются для изучения процессов развития и возможной генерации пригодных для пересадки тканей.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химер позволяет исследовать комплементацию функций генов, выявляя эффекты замещения либо взаимодействия клеточных линий.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свойства и использование химер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создания трансгенного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процедур от выделения трансгена до подтверждения интеграции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создания трансгенных животных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Ретровирусные векторы в трансгенезе
</a:t>
            </a:r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Ретровирусные векторы широко применяются для включения трансгенов на ранних этапах эмбрионального развития животных. Этот метод обеспечивает стабильную интеграцию и экспрессию гена в организме.
</a:t>
            </a:r>
            <a:endParaRPr lang="en-US" sz="1295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пушки и плазмидные конструкции для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7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пушки позволяют внедрять ДНК в клетки растений напрямую, а плазмидные векторы обеспечивают стабильную передачу трансгена. Эти методы эффективны для создания генетически модифицированных культур.
</a:t>
            </a:r>
            <a:endParaRPr lang="en-US" sz="1191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Точечное редактирование с CRISPR/Cas9
</a:t>
            </a:r>
            <a:pPr algn="l" indent="0" marL="0">
              <a:lnSpc>
                <a:spcPct val="100000"/>
              </a:lnSpc>
              <a:buNone/>
            </a:pPr>
            <a:r>
              <a:rPr lang="en-US" sz="85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CRISPR/Cas9 обеспечивает высокоточечное редактирование генов с минимальными побочными эффектами, позволяя создавать модели с желаемыми мутациями и улучшать качество трансгенных животных.
</a:t>
            </a:r>
            <a:endParaRPr lang="en-US" sz="13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трансгенных линий используются для моделирования заболеваний человека, что подтверждает их важность в биомедицинских исследованиях.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устойчивый рост числа трансгенных моделей, отражающий расширение их применения в науке и промышленности.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центр биотехнологий, 2023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применения трансгенных организмов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Юридические и этические аспекты использования трансгенов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запрещают создание трансгенных людей; национальные законы строго регулируют применение таких технологий в медицине и сельском хозяйстве.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дебаты сосредоточены на возможных непредсказуемых последствиях, включая риски для здоровья и экологии, а также статус трансгенных животных.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вопрос — предотвращение распространения трансгенных генов в природные экосистемы и обеспечение биоэтических стандартов в исследованиях.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модели: трансгенные растения и животные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растения, такие как кукуруза и соя, обладают повышенной устойчивостью к вредителям и гербицидам, что улучшает урожайность и снижает необходимость в химикатах.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Трансгенные животные, включая аквариумные рыбы с ускоренным ростом и мышей с зелёным флуоресцентным белком GFP, широко используются для изучения развития и клеточных процессов.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воспроизводить человеческие патологии способствует исследованию генетических дефектов и их коррекции на животных моделях.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Трансгенные мыши с изменениями в генах, связанных с Альцгеймером, диабетом и онкологией, позволяют подробно изучить молекулярные механизмы заболеваний.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модели широко применяются для тестирования новых лекарственных средств, ускоряя разработку эффективных терапий.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трансгенных животных значительно повышает эффективность исследований в медицинской генетике и фармакологии.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значение: моделирование заболеваний на трансгенных моделях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920706"/>
            <a:ext cx="6463500" cy="21481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плюсов и минусов использования трансгенных организмов подчёркивает необходимость баланса между научным прогрессом и безопасностью.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 строгие меры биоэтики и контроля для минимизации рисков при использовании мощных технологий генетического редактирования.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Genetically Modified Organisms, 2020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риски трансгенных моделей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медицина, основанная на геномных и эпигенетических данных, обещает революцию в лечении заболеваний и трансплантации органов.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перепрограммирование с использованием iPS-клеток позволит получать любые типы клеток для терапии и регенерации тканей.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 эпигенетического редактирования обеспечат контроль за активностью генов без изменения ДНК, открывая новые возможности в медицине.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Будущее: перспективы клеточного и генетического редактирования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исследований для биологии и медицины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наследования дифференцированного состояния, создание химер и трансгенных организмов расширяет возможности науки, открывая новые пути в терапии, биотехнологии и этически ответственной генной инженерии.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2026-05-10T00:59:02Z</dcterms:created>
  <dcterms:modified xsi:type="dcterms:W3CDTF">2026-05-10T00:59:02Z</dcterms:modified>
</cp:coreProperties>
</file>