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 современная природа Земли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Земли сквозь миллиарды лет.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читают историю Земли
</a:t>
            </a:r>
            <a:endParaRPr lang="en-US" sz="1770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прошлом планеты рассказывают камни, окаменелости, лёд и следы древней жизни. Эти находки помогают понять, какой Земля была очень давно и как она менялась шаг за шагом.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 самом начале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5652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Планета-огонь
</a:t>
            </a:r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Земля была раскалённой, словно огромная печь. Поверхность постоянно менялась, а вулканы выбрасывали лаву и горячий пар на многие километры вокруг.
</a:t>
            </a:r>
            <a:endParaRPr lang="en-US" sz="1561" dirty="0"/>
          </a:p>
        </p:txBody>
      </p:sp>
      <p:sp>
        <p:nvSpPr>
          <p:cNvPr id="11" name="Text 3"/>
          <p:cNvSpPr txBox="1"/>
          <p:nvPr/>
        </p:nvSpPr>
        <p:spPr>
          <a:xfrm>
            <a:off x="3818661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Остывание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планета начала охлаждаться. На ней появились твёрдые камни и первые участки суши, которые уже не плавились от постоянного жара.
</a:t>
            </a:r>
            <a:endParaRPr lang="en-US" sz="1612" dirty="0"/>
          </a:p>
        </p:txBody>
      </p:sp>
      <p:sp>
        <p:nvSpPr>
          <p:cNvPr id="12" name="Text 4"/>
          <p:cNvSpPr txBox="1"/>
          <p:nvPr/>
        </p:nvSpPr>
        <p:spPr>
          <a:xfrm>
            <a:off x="625652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158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водяной пар поднялся высоко в небо, он превратился в облака. Потом пошли дожди, и на Земле стали собираться первые водоёмы.
</a:t>
            </a:r>
            <a:endParaRPr lang="en-US" sz="1781" dirty="0"/>
          </a:p>
        </p:txBody>
      </p:sp>
      <p:sp>
        <p:nvSpPr>
          <p:cNvPr id="13" name="Text 5"/>
          <p:cNvSpPr txBox="1"/>
          <p:nvPr/>
        </p:nvSpPr>
        <p:spPr>
          <a:xfrm>
            <a:off x="3818661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планета
</a:t>
            </a:r>
            <a:pPr algn="l" indent="0" marL="0">
              <a:lnSpc>
                <a:spcPct val="100000"/>
              </a:lnSpc>
              <a:buNone/>
            </a:pPr>
            <a:r>
              <a:rPr lang="en-US" sz="158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из горячего шара начала складываться настоящая Земля. У неё появились вода, камни и условия, в которых позже смогла появиться жизнь.
</a:t>
            </a:r>
            <a:endParaRPr lang="en-US" sz="17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океаны и воздух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3623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воздух на Земле был совсем другим: в нём почти не было кислорода. Для многих будущих живых существ такой воздух был бы очень трудным.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2705161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планете стало больше воды, образовались первые океаны. Вода стала важной частью будущей жизни и помогла маленьким живым организмам выжить.
</a:t>
            </a:r>
            <a:endParaRPr lang="en-US" sz="1586" dirty="0"/>
          </a:p>
        </p:txBody>
      </p:sp>
      <p:sp>
        <p:nvSpPr>
          <p:cNvPr id="12" name="Text 4"/>
          <p:cNvSpPr txBox="1"/>
          <p:nvPr/>
        </p:nvSpPr>
        <p:spPr>
          <a:xfrm>
            <a:off x="4856686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50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живые существа были очень маленькими и простыми. Их нельзя было увидеть глазами, но именно они начали длинную историю жизни на Земле.
</a:t>
            </a:r>
            <a:endParaRPr lang="en-US" sz="1698" dirty="0"/>
          </a:p>
        </p:txBody>
      </p:sp>
      <p:sp>
        <p:nvSpPr>
          <p:cNvPr id="13" name="Text 5"/>
          <p:cNvSpPr txBox="1"/>
          <p:nvPr/>
        </p:nvSpPr>
        <p:spPr>
          <a:xfrm>
            <a:off x="6978448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готовый меняться
</a:t>
            </a:r>
            <a:pPr algn="l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Океаны, воздух и камни постепенно создавали новый облик планеты. Земля уже не была только горячей и пустой — она становилась живой.
</a:t>
            </a:r>
            <a:endParaRPr lang="en-US" sz="168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живые существа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жители древнего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3,5 миллиарда лет назад в древнем океане появились микробы. Они были такими маленькими, что без микроскопа их не увидеть. Но именно эти крошечные жители начали менять планету.
</a:t>
            </a:r>
            <a:endParaRPr lang="en-US" sz="1264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Микробы, которые любили свет
</a:t>
            </a:r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древние микробы умели использовать солнечный свет. Они жили там, где было достаточно воды и света, и постепенно влияли на воздух и жизнь вокруг себя.
</a:t>
            </a:r>
            <a:endParaRPr lang="en-US" sz="1414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перемены от крошек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микробы были совсем простыми, их роль оказалась огромной. Они помогли Земле стать более подходящей для новых форм жизни, а океан превратили в настоящий дом для будущего мира.
</a:t>
            </a:r>
            <a:endParaRPr lang="en-US" sz="1273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воздух пришёл кислород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древнее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ранней Земле в воздухе почти не было кислорода. Для многих первых микробов это было обычным состоянием, и жизнь шла очень медленно.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2,4 млрд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69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 атмосфере стало больше кислорода. Это событие называют кислородной революцией, потому что оно сильно изменило всю планету.
</a:t>
            </a:r>
            <a:endParaRPr lang="en-US" sz="1595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 Земле смогли появиться новые живые существа. Некоторым древним микробам пришлось измениться, а другим — исчезнуть.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моря и необычные животные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8346" y="983780"/>
            <a:ext cx="2453821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древних морях жили трилобиты, моллюски и другие удивительные существа. Многие из них имели твёрдые панцири, которые защищали их в воде.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3346675" y="983786"/>
            <a:ext cx="2453821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Странный внешний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древние животные выглядели очень необычно. Если бы мы увидели их сегодня, то точно бы удивились: у них были формы, которых сейчас почти не встретишь.
</a:t>
            </a:r>
            <a:endParaRPr lang="en-US" sz="1679" dirty="0"/>
          </a:p>
        </p:txBody>
      </p:sp>
      <p:sp>
        <p:nvSpPr>
          <p:cNvPr id="12" name="Text 4"/>
          <p:cNvSpPr txBox="1"/>
          <p:nvPr/>
        </p:nvSpPr>
        <p:spPr>
          <a:xfrm>
            <a:off x="6135003" y="983786"/>
            <a:ext cx="2453821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под водой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море было полным движения: одни существа плавали, другие ползали по дну, а третьи прятались среди камней. Это был совсем другой подводный мир.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вышли на сушу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72444" y="2669350"/>
            <a:ext cx="1519772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вода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26500" y="3291400"/>
            <a:ext cx="2159952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растения жили в воде, где им было легче получать влагу и расти. Суша тогда ещё казалась им непривычной и сухой.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18075" y="1153025"/>
            <a:ext cx="2160000" cy="13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некоторые растения начали осваивать сушу. Они приспосабливались к новому месту, где было больше света, но меньше воды.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777019" y="2669350"/>
            <a:ext cx="15198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на берег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455175" y="1153025"/>
            <a:ext cx="2160000" cy="13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улучшали воздух и помогали земле не пересыхать. Так суша стала настоящим домом для множества живых существ.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814119" y="2669350"/>
            <a:ext cx="15198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меняют планету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781619" y="2669350"/>
            <a:ext cx="15198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Следом — животные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4435675" y="3291400"/>
            <a:ext cx="2160000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растениями на сушу вышли насекомые и другие животные. Там появилось много новых укрытий, пищи и мест для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динозавров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динозавры были огромными и ходили на длинных ногах. Они тянулись к верхушкам деревьев и спокойно обедали листьями, будто самые высокие лифты древнего мира.
</a:t>
            </a:r>
            <a:endParaRPr lang="en-US" sz="1311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Гиганты древних лесов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динозавры были быстрыми хищниками и бегали по земле в поисках добычи. Их жизнь была полной движения, а лес вокруг казался очень шумным и оживлённым.
</a:t>
            </a:r>
            <a:endParaRPr lang="en-US" sz="1365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охотники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динозавры были огромными. Среди них встречались маленькие пернатые виды, а некоторые были размером с курицу. Древний мир умел удивлять на любой вкус.
</a:t>
            </a:r>
            <a:endParaRPr lang="en-US" sz="1257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великаны
</a:t>
            </a:r>
            <a:endParaRPr lang="en-US" sz="1600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природа Земли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главные этапы истории Земли от её рождения до современности.
</a:t>
            </a:r>
            <a:endParaRPr lang="en-US" sz="1644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1113" y="1317313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3513" y="131731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0538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7575" y="1317313"/>
            <a:ext cx="87420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эпохи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остывала
</a:t>
            </a:r>
            <a:pPr algn="ctr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климат на Земле становился очень холодным, и огромные ледяные щиты медленно расширялись. Они покрывали равнины, сжимали жизнь в узкие тёплые уголки и меняли привычный пейзаж планеты.
</a:t>
            </a:r>
            <a:endParaRPr lang="en-US" sz="1383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 рельефе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не исчезли бесследно: они царапали скалы, вырезали долины и оставляли валуны далеко от места рождения. Такие следы помогают учёным узнать, где когда-то лежал древний лёд.
</a:t>
            </a:r>
            <a:endParaRPr lang="en-US" sz="1389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было непросто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заставлял животных искать более тёплые места, менять повадки или вырабатывать защиту от мороза. Те, кто не успевал приспособиться, исчезали, а другие выживали и продолжали род.
</a:t>
            </a:r>
            <a:endParaRPr lang="en-US" sz="1281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тоже менялись
</a:t>
            </a:r>
            <a:pPr algn="ctr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отступали туда, где было теплее и влажнее. Ледниковые эпохи словно проверяли природу на стойкость: выживали самые приспособленные, а ландшафты становились совсем другими.
</a:t>
            </a:r>
            <a:endParaRPr lang="en-US" sz="1202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2812" y="1227225"/>
            <a:ext cx="1888875" cy="3504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выглядела древняя природа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7664" y="1859951"/>
            <a:ext cx="1657500" cy="27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Растений было меньше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древние времена на Земле ещё не было привычных цветущих садов. Зато широко росли папоротники, хвощи и хвойные деревья, которые создавали густые зелёные заросли.
</a:t>
            </a:r>
            <a:endParaRPr lang="en-US" sz="1688" dirty="0"/>
          </a:p>
        </p:txBody>
      </p:sp>
      <p:sp>
        <p:nvSpPr>
          <p:cNvPr id="11" name="Text 3"/>
          <p:cNvSpPr txBox="1"/>
          <p:nvPr/>
        </p:nvSpPr>
        <p:spPr>
          <a:xfrm>
            <a:off x="2660634" y="1859951"/>
            <a:ext cx="1657500" cy="27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Животный мир был иным
</a:t>
            </a:r>
            <a:pPr algn="l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 тогда ещё не существовало, а многие группы животных только начинали развиваться. Древняя природа выглядела необычно и немного загадочно, будто из сказки про далёкое прошлое.
</a:t>
            </a:r>
            <a:endParaRPr lang="en-US" sz="1615" dirty="0"/>
          </a:p>
        </p:txBody>
      </p:sp>
      <p:sp>
        <p:nvSpPr>
          <p:cNvPr id="12" name="Text 4"/>
          <p:cNvSpPr txBox="1"/>
          <p:nvPr/>
        </p:nvSpPr>
        <p:spPr>
          <a:xfrm>
            <a:off x="4763612" y="1859951"/>
            <a:ext cx="1657500" cy="27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Цветы появились позже
</a:t>
            </a:r>
            <a:pPr algn="l" indent="0" marL="0">
              <a:lnSpc>
                <a:spcPct val="100000"/>
              </a:lnSpc>
              <a:buNone/>
            </a:pPr>
            <a:r>
              <a:rPr lang="en-US" sz="13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возникли намного позже и постепенно изменили облик суши. Когда они распространились, леса стали разнообразнее, а природа — ярче и удобнее для многих живых существ.
</a:t>
            </a:r>
            <a:endParaRPr lang="en-US" sz="15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природа Земли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05282" y="983780"/>
            <a:ext cx="1467277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Земля покрыта огромными океанами, а по их краям тянутся пляжи, скалы и тёплые бухты. В воде живут рыбы, киты, медузы и множество других обитателей.
</a:t>
            </a:r>
            <a:endParaRPr lang="en-US" sz="1383" dirty="0"/>
          </a:p>
        </p:txBody>
      </p:sp>
      <p:sp>
        <p:nvSpPr>
          <p:cNvPr id="12" name="Text 3"/>
          <p:cNvSpPr txBox="1"/>
          <p:nvPr/>
        </p:nvSpPr>
        <p:spPr>
          <a:xfrm>
            <a:off x="2172580" y="983786"/>
            <a:ext cx="1467277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степи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раскинулись леса, степи и луга. В одних местах растут высокие деревья, в других — травы и цветы, которые любят солнце и простор.
</a:t>
            </a:r>
            <a:endParaRPr lang="en-US" sz="1541" dirty="0"/>
          </a:p>
        </p:txBody>
      </p:sp>
      <p:sp>
        <p:nvSpPr>
          <p:cNvPr id="13" name="Text 4"/>
          <p:cNvSpPr txBox="1"/>
          <p:nvPr/>
        </p:nvSpPr>
        <p:spPr>
          <a:xfrm>
            <a:off x="3839925" y="983786"/>
            <a:ext cx="1467277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полюса
</a:t>
            </a:r>
            <a:pPr algn="l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очень суровые места: жаркие пустыни, где мало воды, и полярные области, где царят лёд и холод. Там живут особые растения и животные, умеющие выживать.
</a:t>
            </a:r>
            <a:endParaRPr lang="en-US" sz="1381" dirty="0"/>
          </a:p>
        </p:txBody>
      </p:sp>
      <p:sp>
        <p:nvSpPr>
          <p:cNvPr id="14" name="Text 5"/>
          <p:cNvSpPr txBox="1"/>
          <p:nvPr/>
        </p:nvSpPr>
        <p:spPr>
          <a:xfrm>
            <a:off x="5507256" y="983786"/>
            <a:ext cx="1467277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современной природе много птиц, насекомых, рыб, зверей и земноводных. У каждого вида есть своё место и свои привычки, поэтому мир живых существ такой богатый.
</a:t>
            </a:r>
            <a:endParaRPr lang="en-US" sz="1381" dirty="0"/>
          </a:p>
        </p:txBody>
      </p:sp>
      <p:sp>
        <p:nvSpPr>
          <p:cNvPr id="15" name="Text 6"/>
          <p:cNvSpPr txBox="1"/>
          <p:nvPr/>
        </p:nvSpPr>
        <p:spPr>
          <a:xfrm>
            <a:off x="7174590" y="983786"/>
            <a:ext cx="1467282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Цветы, деревья, облака, горы и реки делают планету удивительно красивой. Если смотреть внимательно, можно заметить, что природа похожа на огромную живую картину.
</a:t>
            </a:r>
            <a:endParaRPr lang="en-US" sz="127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теперь меняется быстрее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5652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в воздухе
</a:t>
            </a:r>
            <a:pPr algn="l" indent="0" marL="0">
              <a:lnSpc>
                <a:spcPct val="100000"/>
              </a:lnSpc>
              <a:buNone/>
            </a:pPr>
            <a:r>
              <a:rPr lang="en-US" sz="141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Заводы, электростанции и транспорт выбрасывают в воздух дым и газы. Из-за этого атмосфера меняется, а Земле становится труднее сохранять привычный климат.
</a:t>
            </a:r>
            <a:endParaRPr lang="en-US" sz="1591" dirty="0"/>
          </a:p>
        </p:txBody>
      </p:sp>
      <p:sp>
        <p:nvSpPr>
          <p:cNvPr id="11" name="Text 3"/>
          <p:cNvSpPr txBox="1"/>
          <p:nvPr/>
        </p:nvSpPr>
        <p:spPr>
          <a:xfrm>
            <a:off x="3818661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становятся меньше
</a:t>
            </a:r>
            <a:pPr algn="l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вырубают леса, природе не хватает зелёных помощников, которые очищают воздух и удерживают влагу. Без деревьев земля сильнее нагревается и быстрее пересыхает.
</a:t>
            </a:r>
            <a:endParaRPr lang="en-US" sz="1556" dirty="0"/>
          </a:p>
        </p:txBody>
      </p:sp>
      <p:sp>
        <p:nvSpPr>
          <p:cNvPr id="12" name="Text 4"/>
          <p:cNvSpPr txBox="1"/>
          <p:nvPr/>
        </p:nvSpPr>
        <p:spPr>
          <a:xfrm>
            <a:off x="625652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тает быстрее
</a:t>
            </a:r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влияет на ледники и морской лёд. Когда они уменьшаются, животным сложнее находить привычные места для жизни, а уровень воды может меняться.
</a:t>
            </a:r>
            <a:endParaRPr lang="en-US" sz="1586" dirty="0"/>
          </a:p>
        </p:txBody>
      </p:sp>
      <p:sp>
        <p:nvSpPr>
          <p:cNvPr id="13" name="Text 5"/>
          <p:cNvSpPr txBox="1"/>
          <p:nvPr/>
        </p:nvSpPr>
        <p:spPr>
          <a:xfrm>
            <a:off x="3818661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становится резче
</a:t>
            </a:r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изменений климата некоторые сезоны бывают слишком жаркими, слишком сухими или слишком дождливыми. Природа старается приспособиться, но ей это даётся не всегда легко.
</a:t>
            </a:r>
            <a:endParaRPr lang="en-US" sz="156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древняя природа отличается от современной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244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Нет людей и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древности на Земле не было домов, машин и шумных улиц. Планета выглядела совсем иначе: всё вокруг управлялось природой, а не делами человека.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2613539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Другие растения и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леса и обитатели Земли были другими. Одни группы животных давно исчезли, другие появились позже, поэтому современный мир кажется нам знакомым, а древний — удивительным.
</a:t>
            </a:r>
            <a:endParaRPr lang="en-US" sz="1707" dirty="0"/>
          </a:p>
        </p:txBody>
      </p:sp>
      <p:sp>
        <p:nvSpPr>
          <p:cNvPr id="12" name="Text 4"/>
          <p:cNvSpPr txBox="1"/>
          <p:nvPr/>
        </p:nvSpPr>
        <p:spPr>
          <a:xfrm>
            <a:off x="4695965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Природа стала разнообразнее
</a:t>
            </a:r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на планете живёт множество известных нам растений и животных. Цветковые растения, птицы и многие звери сделали природу ярче, но ей стало труднее из-за мусора и дыма.
</a:t>
            </a:r>
            <a:endParaRPr lang="en-US" sz="1756" dirty="0"/>
          </a:p>
        </p:txBody>
      </p:sp>
      <p:sp>
        <p:nvSpPr>
          <p:cNvPr id="13" name="Text 5"/>
          <p:cNvSpPr txBox="1"/>
          <p:nvPr/>
        </p:nvSpPr>
        <p:spPr>
          <a:xfrm>
            <a:off x="6784260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Земля всё ещё живая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перемены, Земля остаётся планетой, где есть вода, воздух и жизнь. Она меняется очень долго, а мы можем помочь ей оставаться здоровой.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влияет на природу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действия людей могут усиливать изменения климата или, наоборот, помогать планете.
</a:t>
            </a:r>
            <a:endParaRPr lang="en-US" sz="1267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природы рядом с нами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05282" y="983780"/>
            <a:ext cx="1467277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у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во дворе можно заметить деревья: весной они покрываются листьями, летом дарят тень, а осенью устраивают красивый листопад. У природы всегда есть маленький праздник.
</a:t>
            </a:r>
            <a:endParaRPr lang="en-US" sz="1314" dirty="0"/>
          </a:p>
        </p:txBody>
      </p:sp>
      <p:sp>
        <p:nvSpPr>
          <p:cNvPr id="12" name="Text 3"/>
          <p:cNvSpPr txBox="1"/>
          <p:nvPr/>
        </p:nvSpPr>
        <p:spPr>
          <a:xfrm>
            <a:off x="2172580" y="983786"/>
            <a:ext cx="1467277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над головой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часто сидят на ветках или пролетают над площадкой. Если прислушаться, можно услышать их голоса и понять, что рядом кипит тихая, пернатая жизнь.
</a:t>
            </a:r>
            <a:endParaRPr lang="en-US" sz="1394" dirty="0"/>
          </a:p>
        </p:txBody>
      </p:sp>
      <p:sp>
        <p:nvSpPr>
          <p:cNvPr id="13" name="Text 4"/>
          <p:cNvSpPr txBox="1"/>
          <p:nvPr/>
        </p:nvSpPr>
        <p:spPr>
          <a:xfrm>
            <a:off x="3839925" y="983786"/>
            <a:ext cx="1467277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и цветы
</a:t>
            </a:r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ногами растут травы, а на клумбах распускаются цветы. Они кажутся обычными, но именно такие растения делают двор живым, ярким и радостным.
</a:t>
            </a:r>
            <a:endParaRPr lang="en-US" sz="1444" dirty="0"/>
          </a:p>
        </p:txBody>
      </p:sp>
      <p:sp>
        <p:nvSpPr>
          <p:cNvPr id="14" name="Text 5"/>
          <p:cNvSpPr txBox="1"/>
          <p:nvPr/>
        </p:nvSpPr>
        <p:spPr>
          <a:xfrm>
            <a:off x="5507256" y="983786"/>
            <a:ext cx="1467277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Насекомые-труженики
</a:t>
            </a:r>
            <a:pPr algn="l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Бабочки, жуки и пчёлы помогают природе работать как большой механизм. Их легко не заметить, но без них мир стал бы гораздо беднее и скучнее.
</a:t>
            </a:r>
            <a:endParaRPr lang="en-US" sz="1503" dirty="0"/>
          </a:p>
        </p:txBody>
      </p:sp>
      <p:sp>
        <p:nvSpPr>
          <p:cNvPr id="15" name="Text 6"/>
          <p:cNvSpPr txBox="1"/>
          <p:nvPr/>
        </p:nvSpPr>
        <p:spPr>
          <a:xfrm>
            <a:off x="7174590" y="983786"/>
            <a:ext cx="1467282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и облака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 может удивлять: облака меняют форму, цвет и настроение, будто играют в художников. Наблюдать за ними полезно — это почти бесплатное чудо.
</a:t>
            </a:r>
            <a:endParaRPr lang="en-US" sz="14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581" y="1376750"/>
            <a:ext cx="573038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52475" y="1376750"/>
            <a:ext cx="654900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4628" y="1376750"/>
            <a:ext cx="450244" cy="65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8700" y="1433240"/>
            <a:ext cx="677400" cy="541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помогают Земле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Сажают 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160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деревья очищают воздух, дают тень и становятся домом для птиц и насекомых. Когда люди сажают деревья, природа словно получает свежий вдох.
</a:t>
            </a:r>
            <a:endParaRPr lang="en-US" sz="1607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Сортируют мусор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помогает вторично использовать бумагу, пластик и стекло. Так мусора становится меньше, а полезные материалы не пропадают зря и не вредят земле.
</a:t>
            </a:r>
            <a:endParaRPr lang="en-US" sz="1473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Экономят воду
</a:t>
            </a:r>
            <a:pPr algn="l" indent="0" marL="0">
              <a:lnSpc>
                <a:spcPct val="100000"/>
              </a:lnSpc>
              <a:buNone/>
            </a:pPr>
            <a:r>
              <a:rPr lang="en-US" sz="160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закрывать кран и не тратить воду напрасно, реки и озёра живут спокойнее. Бережное отношение к воде важно для людей, животных и растений.
</a:t>
            </a:r>
            <a:endParaRPr lang="en-US" sz="1607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Берегут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не ломают ветки, не шумят в гнёздах и не трогают диких зверей, животным легче жить рядом с человеком. Доброе поведение — тоже помощь природе.
</a:t>
            </a:r>
            <a:endParaRPr lang="en-US" sz="1508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древнюю и современную Землю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Планета, где всегда есть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Земля выглядела совсем не так, как сегодня, но у неё уже были вода, камни, воздух и первые живые существа. С тех пор планета много раз менялась, однако оставалась домом для жизни. Именно это делает её такой особенной.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мир — разные времена
</a:t>
            </a:r>
            <a:pPr algn="l" indent="0" marL="0">
              <a:lnSpc>
                <a:spcPct val="100000"/>
              </a:lnSpc>
              <a:buNone/>
            </a:pPr>
            <a:r>
              <a:rPr lang="en-US" sz="149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Когда-то над Землёй поднимались вулканы и раскалённые облака, а теперь над ней плывут леса, города и снежные вершины. Но и тогда, и сейчас всё держится на одних и тех же больших силах природы. Планета просто умеет удивлять.
</a:t>
            </a:r>
            <a:endParaRPr lang="en-US" sz="1598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меняется, и мы можем ей помочь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миллиарды лет Земля стала из горячей и суровой планеты прекрасным домом для океанов, лесов, животных и людей. Беречь её — значит беречь наше общее будущее.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2026-05-25T16:54:17Z</dcterms:created>
  <dcterms:modified xsi:type="dcterms:W3CDTF">2026-05-25T16:54:17Z</dcterms:modified>
</cp:coreProperties>
</file>