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характеристика мира: карта, шаблон, сравнение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регионов мира: сравниваем территорию, людей и хозяйство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делят на регионы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помогает увидеть, чем территории похожи и чем отличаются. Так география объясняет специализацию стран, миграции, уровень развития и связи между частями света.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анализа — регион, субрегион и страна-лидер — помогают не путать масштаб и точнее сравнивать территориальные различия.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регионального анализа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анализа помогают увидеть структуру мира без смешения масштабов.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регион по одному шаблону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порядок анализа позволяет сравнивать регионы по единой логике.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нужны для регионального анализа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атласы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 пространственное положение региона, размещение городов, ресурсов и транспортных узлов. Они помогают быстро увидеть, какие территории связаны между собой сильнее других.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 удобны для сравнения структуры хозяйства, доли городского населения и изменения показателей во времени. На них хорошо видны различия без перегруженного текста.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населения, урбанизация и структура ВВП позволяют сравнивать регионы в числовом выражении. Эти показатели делают различия наглядными и позволяют говорить точнее.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ракурс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человеческого развития дополняет экономические данные социальными параметрами: образованием, доходом и продолжительностью жизни. Поэтому региональный анализ становится более сбалансированным.
</a:t>
            </a:r>
            <a:endParaRPr lang="en-US" sz="10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812499"/>
            <a:ext cx="5253300" cy="8961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 единой схеме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схема сравнения помогает быстро сопоставлять разные части мира и видеть главные различия без длинных описаний.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обычно отличается более высоким уровнем освоения и развитой экономикой, а Африка — большей зависимостью от сырьевых и аграрных отраслей.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географии мира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Европа и СНГ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освоенность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отличается высокой плотностью населения, мощной сетью городов и плотными транспортными связями. На сравнительно небольшой территории сосредоточены старые индустриальные районы, современные сервисные центры и крупные порты.
</a:t>
            </a:r>
            <a:endParaRPr lang="en-US" sz="839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СНГ особенно велико по масштабу и разнообразию природных зон. Здесь соседствуют крупные промышленные узлы, добывающие районы, сельскохозяйственные территории и города федерального или национального значения.
</a:t>
            </a:r>
            <a:endParaRPr lang="en-US" sz="849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Миграционная динамика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миграционные потоки, связанные с рынком труда, урбанизацией и различиями в уровне жизни. Они усиливают роль столиц и крупнейших агломераций как центров притяжения населения.
</a:t>
            </a:r>
            <a:endParaRPr lang="en-US" sz="949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мире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сочетает промышленность, транспорт, энергетику и сферу услуг. Именно это делает Европу и СНГ важной частью мирового хозяйства, несмотря на внутренние различия между странами.
</a:t>
            </a:r>
            <a:endParaRPr lang="en-US" sz="9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трёх ракурсах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контрастов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самые разные модели развития: от высокотехнологичных экономик Японии и Южной Кореи до быстро растущих индустриальных и аграрных пространств Китая и Индии. На одной карте соседствуют научные центры, густонаселённые равнины и огромные внутренние рынки.
</a:t>
            </a:r>
            <a:endParaRPr lang="en-US" sz="981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пути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выделяется запасами нефти и газа, а также узловым положением на путях между Европой, Африкой и Южной Азией. Здесь природные ресурсы напрямую влияют на международные связи и политическое значение территорий.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задают ритм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Азии растут быстрее многих городов мира и формируют новые центры производства, услуг и потребления. В них особенно заметно, как плотность населения, транспорт и экономика меняют облик целых стран.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облик Африки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Африки быстро растёт, а его возрастная структура остаётся очень молодой. Это создаёт высокий спрос на образование, рабочие места, жильё и городскую инфраструктуру.
</a:t>
            </a:r>
            <a:endParaRPr lang="en-US" sz="1021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аграрный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многих стран опирается на добычу сырья и сельское хозяйство. Такая специализация делает их чувствительными к колебаниям мировых цен и внешнему спросу.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идёт неравномерно: рядом с крупными городами сохраняются обширные сельские территории. Контрасты между столицами, промышленными центрами и периферией особенно заметны.
</a:t>
            </a:r>
            <a:endParaRPr lang="en-US" sz="1021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засухи, нехватка воды и деградация земель усиливают социальные риски. Во многих странах это осложняет развитие и повышает зависимость от внешней помощи и рынков.
</a:t>
            </a:r>
            <a:endParaRPr lang="en-US" sz="10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центр глобальной экономики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 формируют один из самых мощных экономических узлов мира. Здесь сосредоточены крупнейшие города, финансовые центры, научные кластеры и транспортные коридоры, связывающие внутренние районы с океаническими портами.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урбанизации поддерживает спрос на сложные услуги, образование, медицину и цифровые технологии. Именно поэтому регион задаёт темп инноваций и остаётся влиятельным в мировой торговле и инвестициях.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связность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региона хорошо обеспечена магистралями, портами, аэропортами и пограничными связями. Это делает перемещение товаров и людей быстрым, а хозяйственные связи — устойчивыми и пространственно широкими.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Северной Америки усиливает её политическое влияние и участие в глобальном управлении. Регион не только производит товары и технологии, но и формирует правила международного взаимодействия.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урбанизация и сырье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и 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агломерации сосредоточены в Бразилии, Мексике, Аргентине и на побережьях, где сильнее транспортные и производственные связи. Это делает регион ярко урбанизированным и неоднородным.
</a:t>
            </a:r>
            <a:endParaRPr lang="en-US" sz="971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важную роль сохраняют добыча полезных ископаемых, сельское хозяйство и экспорт сырья. Такая специализация усиливает зависимость от внешнего спроса и колебаний мировых цен.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богатыми и бедными территориями заметен как внутри стран, так и между ними. Рядом с современными районами развиваются пространства с ограниченным доступом к услугам и инфраструктуре.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мировым рынком определяют занятость, торговлю и инвестиции. Поэтому Латинская Америка рассматривается не только как группа стран, но и как регион взаимосвязанных экономик.
</a:t>
            </a:r>
            <a:endParaRPr lang="en-US" sz="10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островной и прибрежный мир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пустоты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Австралии и Океании сосредоточено на побережьях, где удобнее климат, транспорт и хозяйственное освоение. Внутренние районы Австралии и многие острова остаются слабо заселёнными.
</a:t>
            </a:r>
            <a:endParaRPr lang="en-US" sz="1021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как лидер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выделяется высоким уровнем развития, развитой инфраструктурой и значительной ролью добывающей промышленности. Экспорт сырья остаётся одним из опорных элементов её экономики.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островных государств решающее значение имеют туризм, морские перевозки и связь с внешними рынками. Небольшие размеры территорий делают их особенно уязвимыми к природным и экономическим потрясениям.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риски, включая повышение уровня моря и экстремальные погодные явления, усиливают потребность в адаптации. Поэтому устойчивость инфраструктуры здесь становится частью региональной характеристики.
</a:t>
            </a:r>
            <a:endParaRPr lang="en-US" sz="9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полярных регионов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жизнь на краю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выглядит как пространство, где расстояния велики, а постоянное население редкое. Здесь особенно заметны научные станции, морские маршруты и интерес к природным ресурсам, требующим осторожного освоения.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континент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почти полностью подчинена научной деятельности. Международное сотрудничество, метеорологические наблюдения и изучение льда делают её важнейшей территорией для понимания климата планеты.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регионы чувствительны к изменениям температуры быстрее многих других территорий. Именно поэтому они служат природным индикатором глобального потепления и его последствий для мира.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процессы, меняющие регионы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Миграционные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перераспределяют население, меняют возрастную структуру и усиливают роль крупных городов. Для одних регионов это приток рабочей силы, для других — отток активного населения.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Глобализация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инвестиции и транспорт связывают удалённые территории в единую систему. Регион всё чаще зависит не только от собственных ресурсов, но и от места в международных цепочках.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Климатические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угрозы проявляются по-разному: засухи, наводнения, штормы и таяние льда затрагивают сушу, острова и полярные зоны. Уязвимость региона зависит от его природной среды.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концентрирует население, управление, производство и услуги в городах. В результате именно города становятся главными узлами регионального развития и международных связей.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 ключевым признакам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абсолютные показатели, а общий профиль регионов в учебной сравнительной модели. Это помогает увидеть различия без перегрузки цифрами.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и Европа лидируют по совокупности признаков; Азия выделяется технологическими центрами, а Африка и Латинская Америка чаще опираются на сырьевые и аграрные отрасли.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 материалам региональной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заполнить шаблон региона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Шестишаговый разбор по единому плану характеристики региона.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проверке характеристики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не потерять логику характеристики и избежать подмены анализа списком разрозненных сведений. Важно сопоставлять признаки и завершать выводом.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признаки связаны между собой и подтверждены примерами, характеристика становится точной, краткой и убедительной; без этого текст превращается в набор фактов.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чек-лист по региональной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 запоминания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определяйте, чем регион выделяется в природе, населении и хозяйстве. Без этой основы сравнение теряет смысл и превращается в перечень разрозненных сведений.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Единый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используйте единый шаблон для всех территорий. Он делает описание сопоставимым и позволяет увидеть, что именно влияет на различия между регионами.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Связи внутри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связывайте ресурсы, транспорт, расселение и специализацию хозяйства. Эти элементы показывают, почему регион развивается именно так, а не иначе.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Мировой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выводом о месте региона в мире. Тогда характеристика объясняет не только особенности территории, но и её роль в глобальной 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для чтения региона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отправная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карты: она задаёт масштаб, границы и соседство региона. Уже на этом этапе видно, как природные условия и положение влияют на освоение территории.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население, города и хозяйство, а не изучайте их по отдельности. Именно связь расселения, занятости и транспорта показывает внутреннюю логику региона.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внешние процессы: миграции, торговлю, инвестиции и климатические изменения. Они объясняют, почему один и тот же регион меняется быстрее или медленнее других.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 о месте региона в мировой системе. Тогда он становится не набором фактов, а географической моделью, которая помогает понимать целую планету.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как единица анализа мира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характеристика показывает мир как систему взаимосвязанных территорий. Единый шаблон, сравнимые признаки и внимание к связям помогают понять, почему регионы различаются и как они зависят друг от друга.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2026-07-27T04:23:17Z</dcterms:created>
  <dcterms:modified xsi:type="dcterms:W3CDTF">2026-07-27T04:23:17Z</dcterms:modified>
</cp:coreProperties>
</file>