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нравственная проблематика повести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 раскрывает совесть, долг и цену каждого выбора.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главный герой становится центром анализа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его испытания видны страх, желание, долг и моральная норма. Личная история героя помогает понять, почему один поступок может изменить не только судьбу персонажа, но и смысл всей повести.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8" y="1900220"/>
            <a:ext cx="45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главного героя повести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чаще всего строится вокруг одного персонажа, который проходит через важное испытание. Его путь помогает увидеть, как развивается главная мысль произведения.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остается прежним: он сомневается, ошибается, делает выводы и меняет отношение к себе и другим. Это делает образ живым и значимым.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отношениям с окружающими видно, умеет ли герой уважать, сочувствовать, отвечать за слова и поступки. Именно в общении раскрывается его нравственная позиция.
</a:t>
            </a:r>
            <a:endParaRPr lang="en-US" sz="926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героя особенно заметны в момент решения, когда приходится выбирать между удобством и совестью. Итог этого выбора показывает его истинную ценность.
</a:t>
            </a:r>
            <a:endParaRPr lang="en-US" sz="933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и характер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портрет помогает понять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 часто говорят о герое больше, чем прямое описание. Простота, смущение, упрямство или доброта заметны в портрете и первых впечатлениях. Эти черты сразу подсказывают, каким будет его путь.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раскрывают речь и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жесты и реакции на людей показывают не только настроение, но и характер. Когда герой колеблется или напрягается, читатель видит его внутреннюю борьбу и понимает, что выбор дается ему нелегко.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нравственный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обычная ситуация превращается в моральное испытание героя.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нравственная проблематика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проблематика помогает понять, как произведение отвечает на вопросы о добре и зле, справедливости и милосердии. Через нее читатель видит, что важно не только событие, но и мотив поступка.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такие вопросы редко названы прямо. Автор показывает их через диалоги, детали, ошибки и последствия, чтобы читатель сам почувствовал моральный смысл происходящего.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нравственная тема раскрывается не в рассуждениях, а в сюжете. Чем серьезнее выбор героя, тем яснее становится, чему учит произведение и какую позицию поддерживает автор.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героя и его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поступок может иметь разный смысл и разный итог.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цена поступка важнее краткой выгоды и внешнего успеха.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нравственных ситуаций в повести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как основа образа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чувствует, что правильно поступить будет трудно. Он уже знает нравственный ориентир, но пока не готов следовать ему без колебаний.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Напряжение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стыд или желание избежать неприятностей усиливают сомнения. В этот момент совесть начинает спорить с удобством и самозащитой.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Решающий миг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делает шаг, который показывает силу или слабость характера. Именно здесь внутренний конфликт становится видимым для читателя.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Изменение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события герой начинает смотреть на себя иначе. Опыт ошибки или честного поступка делает его взрослее и глубже.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нравственные темы связаны с героем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моральные вопросы чаще всего определяют поведение героя и ход сюжета.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оказываются совесть и ответственность: именно они сильнее всего направляют выбор героя.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анализ повести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как главный способ оценки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героя не по словам, а по тому, что он делает в решающий момент. Один честный или трусливый поступок сразу раскрывает его настоящие качества.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помогает, признает вину или отказывается от лжи, читатель видит его нравственную силу. Если он выбирает удобство вместо совести, становится заметной его слабость.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героя с другими персонажами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дружбу и доверие становится видно, умеет ли герой быть искренним, поддерживать другого человека и не прятаться за удобными словами, когда рядом нужен честный разговор.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слабому или зависимому персонажу показывает, способен ли герой на сочувствие, уважение и помощь, а не только на защиту собственных интересов.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конфликте особенно заметны его характер и внутренняя стойкость: готов ли он спорить, признавать чужую правоту, сдерживать обиду и отвечать за свои слова.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 ровесником, старшим или противником раскрывается его нравственная позиция: выбирает ли он честность, ответственность и достоинство, даже когда это непросто.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34" y="1611696"/>
            <a:ext cx="4412288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через которые раскрывается нравственная тема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средства помогают увидеть характер героя и его нравственный выбор.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тема раскрывается не одним приёмом, а сочетанием портрета, речи, деталей, действий и авторской оценки.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повести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 и путь к раскаянию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повести редко остаётся без последствий: она приносит стыд, утрату доверия и тяжёлое чувство одиночества, которое герой уже не может игнорировать.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Раскаяние начинается тогда, когда герой перестаёт оправдывать себя и честно признаёт вину. Это важный шаг, потому что он требует смелости и внутренней честности.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ошибки к раскаянию показывает, способен ли герой измениться по-настоящему: не только пожалеть о случившемся, но и сделать нравственный вывод на будущее.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ошибки к пониманию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нравственный выбор приводит героя от сомнения к осознанию и изменению.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спор героя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не даёт герою успокоиться: он снова и снова возвращается к своему поступку и мысленно сравнивает его с тем, как следовало поступить. Так возникает напряжение, которое видно даже без слов. Для иллюстрации подходит момент молчаливого раздумья.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перед выбором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понимает, что может поступить неправильно, в нём усиливаются сомнение и беспокойство. Совесть как будто предупреждает его заранее, помогая почувствовать границу между выгодой и честным поступком. На рисунке это можно показать через позу человека в растерянности.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исправить ошибку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проявляется не только в переживании, но и в стремлении исправить содеянное. Герой ищет выход, чтобы вернуть доверие и стать лучше, чем был раньше. Подойдёт изображение человека, который задумался после тяжёлого решения.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совести в повести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нравственных позиций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качества в повести поддерживаются автором, а какие приводят героя к нравственной ошибке.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ближе к честности, ответственности и состраданию; эгоизм выглядит слабее и ведёт к неверному выбору.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нравственных характеристик по тексту повести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выражает своё отношение через то, как он строит сюжет: важные события подводят героя к проверке совести и показывают, какой выбор оказывается правильным.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помогают понять оценку сильнее прямых слов. Значимыми становятся пауза, жест, взгляд, повторяющаяся мелочь или контраст между внешним спокойствием и внутренним волнением.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особенно важен: именно он показывает, получает ли нравственно верный поступок поддержку, а ошибка — осуждение или тяжёлые последствия для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героя с другими персонажами делает авторскую позицию яснее: на фоне равнодушия, страха или лжи честность и ответственность выглядят более убедительно.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оценке героя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нравственные вопросы повести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выделить основные вопросы, через которые раскрывается нравственный смысл повести и судьба героя.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показывают, что главный интерес текста связан не только с событием, но и с нравственной оценкой поступков.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повести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88387"/>
            <a:ext cx="720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0471" y="3648243"/>
            <a:ext cx="54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героя важен для читателя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помогает увидеть, что трудный выбор может возникнуть в обычной школьной или семейной ситуации, а не только в больших событиях и подвигах.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история учит сравнивать поступок с нравственным правилом и понимать, что удобство не всегда совпадает с правильным решением.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отношения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героя становится ясно, как слова и действия влияют на доверие, дружбу и уважение, а не только на один конкретный момент.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честность, ответственность и сочувствие важны не на словах, а в реальном поступке, который делает человека лучше.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3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герой и нравственный смысл повести
</a:t>
            </a:r>
            <a:endParaRPr lang="en-US" sz="353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 показывает, что главная ценность повести — не внешнее событие, а нравственный выбор. Через ошибку, совесть и раскаяние автор подводит читателя к важному выводу.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2026-05-19T03:53:15Z</dcterms:created>
  <dcterms:modified xsi:type="dcterms:W3CDTF">2026-05-19T03:53:15Z</dcterms:modified>
</cp:coreProperties>
</file>