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— поэт, сказочник и переводчик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стихи, сказки и пьесы, которые легко читать и запоминать.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Маршака в начальной школе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Маршака в начальной школе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писал для детей так, что его стихи хочется повторять вслух. В них есть юмор, движение и знакомые жизненные ситуации, а ещё — доброта и точные слова.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рождения Маршака помогает понять, как далеко в прошлое уходят его любимые детские стихи и сказки.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1887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родился Самуил Маршак, и его детские впечатления потом ожили в книгах.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Маршак и любовь к книгам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увлекало мальчика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с юных лет много читал и с интересом слушал стихи. Ему нравились театр и книги, где слова звучат особенно красиво.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пригодилось будущему писателю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заметил, что короткие ритмичные строки легко запоминаются. Это наблюдение помогло ему писать просто, метко и с доброй улыбкой.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Маршак работал с детскими журналами и внимательно наблюдал, как юные читатели откликаются на текст. Он понял: детям нужны ясные образы и живое действие.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стал чаще писать короткие стихотворные истории. В них были смешные ситуации, быстрый сюжет и слова, которые легко произнести вслух.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появились тексты, которые удобно читать в классе, разучивать наизусть и пересказывать. Они звучат легко и сразу вызывают интерес у детей.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Маршак стал писателем для детей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стих Маршака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ровно и уверенно, поэтому их легко читать хором и не сбиваться.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рифма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Созвучия делают стих музыкальным. Слова как будто сами просятся на повторение.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есть шутка или неожиданная деталь, из-за которой чтение становится особенно весёлым.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10" y="2889955"/>
            <a:ext cx="2165998" cy="19079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010" y="2889955"/>
            <a:ext cx="2165998" cy="1907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560" y="2889955"/>
            <a:ext cx="2165998" cy="19079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560" y="2889955"/>
            <a:ext cx="2165998" cy="1907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запоминаются с первого чтения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098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«Почта»: письмо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обычная почта превращается в маленькое путешествие. Письма, телеграммы и адресаты движутся по городу, а читатель следит за ними, словно за героями приключения. Всё написано так живо, что хочется сразу узнать продолжение.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4575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«Детки в клетке»: мир животных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животные показаны ярко и с любовью, как в маленьком зоопарке на страницах книги. У каждого героя свой характер, повадки и настроение. Благодаря коротким текстам ребёнок легко запоминает названия животных и особенности их поведения.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55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«Вот какой рассеянный»: смешная история невнимательности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построено на цепочке забавных ошибок, которые случаются с очень рассеянным человеком. Сюжет быстро меняется, а нелепые поступки героя вызывают улыбку. При этом текст мягко напоминает: внимательность в жизни очень важна.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21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«Мистер Твистер» и «Рассказ о неизвестном герое»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произведениях Маршак показывает и смешное, и серьёзное. Один текст высмеивает важничанье, другой рассказывает о смелом поступке обычного человека. Оба произведения легко читаются вслух и запоминаются благодаря сильным образам.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«Кошкином доме»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кошки есть красивый дом и много гостей. Все любуются её достатком, а хозяйка гордится своим положением и не замечает чужую беду.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беда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Случается пожар, и привычный порядок рушится. Те, кто раньше был рядом, уже не кажутся такими надёжными, а важные вещи вдруг становятся второстепенными.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понимает, как нужна помощь и поддержка. История заканчивается мыслью о дружбе, сочувствии и том, что доброта сильнее гордости.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писал пьесы так, чтобы их было интересно не только читать, но и ставить на сцене. В его текстах герои разговаривают живо и понятно.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и театр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помогают сразу услышать характер персонажа, а действия делают сюжет подвижным. Поэтому театральные произведения Маршака легко представлять как настоящий спектакль.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такая форма особенно удобна: героев можно различать по словам и поступкам. А ещё сценические тексты учат внимательно следить за развитием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Маршак-переводчик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как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переводил на русский язык стихи Роберта Бёрнса, Уильяма Шекспира, Уильяма Вордсворта и других авторов. Он стремился сохранить смысл, ритм и красоту звучания.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его работе русские читатели познакомились с мировой поэзией в ясной и выразительной форме. Переводы Маршака читаются легко и звучат поэтически, как самостоятельные произведения.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долго искал самое точное слово и не торопился оставлять первую удачную строку. Он добивался, чтобы стих звучал легко, ясно и почти как живая речь.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умел в нескольких словах нарисовать картину, показать движение и характер героя. Поэтому даже короткое стихотворение у него получается ярким и очень живым.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были важны ритм и музыка стиха: если строка сбивалась, он переделывал её снова. Благодаря этому его тексты удобно читать вслух и легко запоминать.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Маршак работал со словом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любил точность и мягкий юмор. Маленькая шутка, игра слов или неожиданная деталь делают его стихи не только понятными, но и особенно запоминающимися.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Маршака учатся быть вежливыми, честными и отзывчивыми. Он показывает, что доброта заметна в простых поступках: помочь, выслушать, не пройти мимо чужой беды.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учат замечать людей и животных рядом с собой. Даже маленький герой у Маршака может проявить заботу, а значит, стать по-настоящему сильным и достойным уважения.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важно не только смеяться, но и думать о других. Маршак помогает детям понять, что смелость нужна не для хвастовства, а для хорошего дела.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смелость и внимание к людям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в годы войны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в годы войны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Маршак не оставил литературную работу. Он писал стихи, которые поддерживали людей, напоминали о стойкости и помогали верить, что тяжёлые времена обязательно пройдут.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были нужны и детям, и взрослым. В них звучали мужество, надежда и человеческое тепло, поэтому даже в военные годы слово Маршака оставалось ясным и поддерживающим.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1785" y="3013851"/>
            <a:ext cx="164063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строки и образы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«Багаж»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обычный дорожный чемодан превращается в смешную историю. Маршак умеет сделать бытовую ситуацию яркой, а потому её легко представить и пересказать.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«Почта»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телеграммы и поездка по миру у Маршака звучат как увлекательное приключение. Простые предметы оживают, а читатель следит за ними почти как за героями сказки.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«Вот какой рассеянный»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герой постоянно всё путает, и в этом рождается добрый юмор. Стихотворение запоминается потому, что в нём много движения, повторов и смешных неожиданностей.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Кошки, тигрята и другие звери у Маршака ведут себя почти как люди. Такие образы помогают детям лучше понимать характеры, а ещё вызывают улыбку и сочувствие.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в книгах Маршака не просто украшают страницы, а помогают сразу увидеть, что происходит в стихотворении. Ребёнку легче следить за сюжетом и запоминать героев.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Маршака и рисунки художников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особенно выразительно передавали животных, городские улицы и театральные сцены. Благодаря рисункам текст становится ещё живее, а настроение произведения чувствуется с первого взгляда.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картинки подсказывают интонацию чтения: где нужно улыбнуться, где удивиться, а где посочувствовать герою. Так книга помогает не только читать, но и понимать.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слова и рисунки создают цельный мир Маршака. Поэтому его книги хочется листать снова, замечая в знакомых историях новые детали и смешные находки.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Маршака читают и сегодня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Маршака читают и сегодня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Его стихи остаются понятными современным детям, потому что в них есть ясные образы, живой ритм и ситуации, знакомые каждому. Читать их легко, а слушать — интересно и весело.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Маршак умеет говорить о важном просто и без скуки. Его тексты развивают память, помогают почувствовать красоту русского языка и вызывают желание читать ещё.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Самуила Маршака в литературе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детские впечатления и работа со словом привели Маршака к известным книгам и переводам.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0646" y="1916455"/>
            <a:ext cx="15637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творчества Маршака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умеет рассмешить без грубости и насмешки. Его шутка всегда добрая, а смешная деталь помогает лучше увидеть героя и запомнить стихотворение.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у него на своём месте. Поэт выбирает выражения так, чтобы мысль звучала ясно, а строка оставалась короткой, чёткой и выразительной.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Маршака легко произносить вслух, потому что в них слышится ритм и мелодия. Такая звучность помогает детям читать вместе и учить тексты наизусть.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читателю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так, словно разговаривает с ребёнком на равных: просто, внимательно и честно. Поэтому его книги не утомляют, а вызывают доверие и интерес.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его книги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его книги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Маршака почти всегда есть быстрые события, яркий герой и понятный конец. Читатель легко следит за историей, потому что в ней много движения, повторов и запоминающихся деталей.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наполнены поездами, письмами, животными, сценой и смешными ошибками. Эти знакомые образы делают стихи близкими детям и помогают читать их с удовольствием вслух.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остаётся рядом с юными читателями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пьесы и переводы Маршака по-прежнему звучат живо и понятно. Он подарил детям книги, в которых рядом идут смех, мудрость и добрая любовь к слову.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2026-05-24T06:19:53Z</dcterms:created>
  <dcterms:modified xsi:type="dcterms:W3CDTF">2026-05-24T06:19:53Z</dcterms:modified>
</cp:coreProperties>
</file>