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присказки: игра слов на уроке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сказочные слова помогают слышать ритм, повтор и добрый смысл?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сначала жили в устной речи: их рассказывали в семье, в дороге и на посиделках. Присказка помогала начать историю легко и весело, а дети сразу узнавали сказочный лад по рифме, повторам и доброму финалу.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пришла к нам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— это произведение о вымышленных событиях, которое может быть и устным, и письменным. В нём всегда есть интересный сюжет, а герои попадают в необычные обстоятельства.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встречаются волшебство, говорящие животные, чудесные предметы и трудные испытания. Для младших школьников важно заметить, что герой не остаётся один: ему обычно помогают.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видеть главное: добро, как правило, побеждает, а трудности можно преодолеть. Поэтому её легко слушать, пересказывать и запоминать даже самым маленьким читателям.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сказки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сочинил не один автор, а многие поколения людей. Такие сказки передавались из уст в уста, поэтому у них бывает несколько вариантов одного и того же сюжета.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написал конкретный писатель, и у текста есть узнаваемый стиль. В них слышны особые слова, ритм, юмор и индивидуальный взгляд автора на героев и события.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историях обязательно происходит чудо: герой встречает заколдованные предметы, проходит испытания и получает помощь. Сюжет обычно ведёт к счастливому и справедливому финалу.
</a:t>
            </a:r>
            <a:endParaRPr lang="en-US" sz="124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них разговаривают, спорят и ведут себя почти как люди. По поступкам героев детям легко понять, кто хитрит, кто боится, а кто сильный и добрый.
</a:t>
            </a:r>
            <a:endParaRPr lang="en-US" sz="13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пересказывали в деревне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 печки слушатели собирались вокруг рассказчика и знали: сейчас начнётся сказка. Слова звучали знакомо, а сюжет легко подхватывался каждым новым слушателем. Так история жила долго и менялась, но сохраняла свой добрый сказочный характер.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Тройной путь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через лес, видит избушку и встречает трудную задачу. Потом он пробует снова и снова, пока не находит выход. Повтор помогает запомнить ход событий и делает сказку похожей на песенку.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предмет на дороге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тропинке лежит не просто палка, а чудесный предмет, который помогает в беде. Рядом могут стоять лиса, волк или медведь, а в конце появляется дом, дорога и радостная развязка.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Авторскую сказку создаёт один писатель, поэтому у неё есть точный создатель и особая манера речи. Читатель может узнать любимый ритм, юмор и яркие авторские подробности.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автор сам выбирает героев, события и конец истории. Он может сделать сюжет смешным, поучительным или очень необычным, как в произведениях Пушкина, Чуковского и Ершова.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часто звучит выразительно: в ней встречаются повторы, рифма, меткие слова и запоминающиеся образы. Поэтому её интересно читать вслух и пересказывать по памяти.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авторские сказки удобны тем, что в них легко заметить стиль писателя. У каждого текста свой характер: один похож на песню, другой — на весёлую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волшебной сказке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миром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 героя и место действия. Всё кажется обычным, но рядом уже чувствуется ожидание чуда.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возникает беда, запрет или трудное поручение. Герой понимает, что без помощи и смелости дальше не пройти.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встречаются чудесные предметы, добрые старички, птицы или звери. Герой проходит три испытания и учится не сдаваться.
</a:t>
            </a:r>
            <a:endParaRPr lang="en-US" sz="1352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и счастливый конец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пути добро побеждает, а герой получает помощь, награду или радостный итог. Сказка завершается спокойно и светло.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Лиса-хитруля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придумывает хитрые уловки и старается обмануть других. Её поступки сразу показывают характер, поэтому дети легко узнают этого героя.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заяц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обычно кажется грубым и сильным, а заяц — осторожным и пугливым. Их поведение помогает быстро понять, кто как ведёт себя в истории.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лесу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нередко изображается сильным, но неуклюжим. Он может быть добрым или смешным, а иногда попадает в нелепые ситуации из-за своей тяжёлой поступи.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животные говорят, спорят, обещают и ошибаются, как люди. Из-за этого сюжет становится понятным, весёлым и очень близким маленькому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сказка рассказывает о знакомой жизни: о солдате, мужике, старухе, барине или соседе. Но обычные дела в ней становятся смешными и неожиданными, поэтому слушать особенно интересно.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нет волшебных палочек и заколдованных предметов. Герой выходит из трудной ситуации благодаря уму, наблюдательности, терпению и умению не растеряться.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 учат видеть, что смекалка и трудолюбие помогают сильнее, чем важный вид или пустые слова. Поэтому их любят и дети, и взрослые.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присказка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Присказка — это короткое шутливое вступление перед сказкой. Она не пересказывает весь сюжет, а только готовит слушателя к сказочному настроению.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звучит ритмично, с повторами и весёлыми словами, чтобы сразу запомниться. Иногда присказка начинается так: «Это не сказка, а присказка…».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присказке можно услышать шутку, игру звуков и необычное сочетание слов. Именно поэтому она звучит легко и бодро, как маленькая словесная приговорка.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Присказка помогает начать рассказ непринуждённо и привлекает внимание. После неё сказка воспринимается ещё ярче, потому что слушатель уже настроился на чудо и веселье.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присказка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Присказка звучит легко и весело: в ней помогают повтор, рифма и чёткий ритм. Поэтому короткая фраза быстро запоминается и сразу настраивает слушателя на сказку.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могут соединяться необычные, смешные слова и образы: они вызывают улыбку и внимание. Например: «Жили-были дед да баба, и началась у нас забава».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сказочного начала и сюжета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сказочного текста: от зачина к развязке и возвращению к спокойному завершению.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8142" y="1483351"/>
            <a:ext cx="386241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начала и окончания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открывается знакомой формулой: «жили-были», «в некотором царстве». Такие слова сразу задают особый сказочный тон и помогают слушателю узнать жанр.
</a:t>
            </a:r>
            <a:endParaRPr lang="en-US" sz="1194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слова звучат плавно и размеренно, поэтому текст легко слушать вслух. Повтор и ритм делают сказку похожей на добрую песню рассказчика.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обычно получает награду, поддержку или спокойную жизнь. Завершение звучит мягко и ясно, чтобы история оставила у ребёнка чувство радости.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начале и конце встречаются похожие речевые формулы, сказка становится узнаваемой. Ребёнок быстро слышит: перед ним не обычный рассказ, а волшебная история.
</a:t>
            </a:r>
            <a:endParaRPr lang="en-US" sz="12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повторов в сказке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действие: спрашивает, ищет, пробует или отправляется в путь. Читатель сразу понимает, что испытание только начинается.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раз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третьей попытки приходит решение: герой находит выход, побеждает трудность или получает помощь. Повтор завершает сказочный ритм.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повторяется, но уже с новым оттенком. Ожидание растёт, а запомнить сюжет становится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повторяющихся признака помогают детям быстро отличить добрый поступок от плохого.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показывает различие через простые и запоминающиеся детали: герой действует честно, а противник мешает ему и ошибается.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структура народной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помощники и волшебные предметы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сказке обычно добрые и верные. Это могут быть птицы, звери, старички, феи или чудесные персонажи, которые появляются вовремя и ведут героя к успеху.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делают путь легче и интереснее. Клубок показывает дорогу, сапоги-скороходы ускоряют путь, а скатерть-самобранка помогает решить трудную задачу без лишних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выручает в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доброта и честность сильнее хитрости. Тот, кто помогает другим и не обманывает, обычно выходит из трудной ситуации победителем.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смелости и терпению: герой не сдаётся после первой неудачи. Он пробует снова, ищет выход и добивается цели не сразу, а шаг за шагом.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лень, жадность и грубость приводят к плохому концу. Поэтому её легко слушать и полезно обсуждать вместе со взрослыми.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придумывается своя присказка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короткой и очень простой мысли. Для присказки лучше взять один смешной образ, чтобы её было легко произнести и запомнить с первого раза.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рифму или повтор, чтобы фраза звучала звонко. Например, похожие окончания слов помогают сделать речь весёлой и похожей на приговорку.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неожиданные сочетания предметов и действий. Кот на крыше, ложка в сапоге или солнце в кармане сразу вызывают улыбку у слушателя.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чтобы присказка была короткой, понятной и доброй. Для 1 класса это особенно важно: тогда её легко повторять вслух и читать хором.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сказку, пословицу и присказку
</a:t>
            </a:r>
            <a:endParaRPr lang="en-US" sz="2718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целая история с героями, событиями и концом. В сказке есть сюжет, а иногда ещё чудеса, испытания и победа добра.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мудрая мысль о жизни. Она не рассказывает историю, а учит, советует или напоминает о важном в нескольких словах.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шутливое вступление перед сказкой или весёлая приговорка. Она не объясняет всё событие, а только подготавливает слушателя к рассказу.
</a:t>
            </a:r>
            <a:endParaRPr lang="en-US" sz="13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присказки делают речь живой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детям слышать ритм, понимать образное слово и лучше запоминать текст. Через игру и улыбку открывается богатство русского языка.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2026-05-21T15:29:33Z</dcterms:created>
  <dcterms:modified xsi:type="dcterms:W3CDTF">2026-05-21T15:29:33Z</dcterms:modified>
</cp:coreProperties>
</file>