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силе духа, борьбе и достоинстве человека перед лицом испытаний.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Эрнест Хемингуэй и повесть «Старик и море»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повесть и почему она важна
</a:t>
            </a:r>
            <a:endParaRPr lang="en-US" sz="2687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«Старик и море» — одно из самых известных произведений Хемингуэя. В ней соединились жизненные наблюдения, морская тема и мысль о честной борьбе, которая сохраняет человеческое достоинство даже после поражения.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жизни писателя помогают увидеть его как автора XX века, который умел говорить о важном простыми словами.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 годы жил Эрнест Хемингуэй, создавший особый, точный и сдержанный стиль прозы.
</a:t>
            </a:r>
            <a:endParaRPr lang="en-US" sz="1492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1899–1961
</a:t>
            </a:r>
            <a:endParaRPr lang="en-US" sz="4014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справочники и энциклопедические издания об Эрнесте Хемингуэе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 атмосфера повести
</a:t>
            </a:r>
            <a:endParaRPr lang="en-US" sz="2892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связаны с кубинской деревней и открытым морем. Поэтому пространство повести кажется одновременно привычным и бескрайним, как сама жизнь рыбака.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Сантьяго, берег и океан образуют замкнутый мир, где человек остается наедине с работой, погодой и своими мыслями.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жара, ветер, темнота и блеск воды создают не просто красивую картину, а суровую атмосферу постоянного испытания.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— пожилой рыбак, который долгое время остается без улова, но не считает себя побежденным. Его жизнь трудна, однако он не теряет внутренней стойкости.
</a:t>
            </a:r>
            <a:endParaRPr lang="en-US" sz="1522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беден и одинок, но умеет терпеливо ждать, наблюдать и принимать решения. В этом проявляется его опыт настоящего мастера.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ищет жалости и не жалуется на судьбу. Для него важнее сохранить честь и делать свое дело честно.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показывает, что возраст и усталость не отменяют силы характера, если человек верен себе и своему ремеслу.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— главный герой повести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Манолин и тема человеческой поддержки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Манолин относится к Сантьяго с любовью и уважением. Он помогает старику, приносит ему нужные вещи и остается рядом, когда тому особенно трудно.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отношения показывают, как опыт старшего человека передается младшему. Манолин хочет учиться у Сантьяго, а значит, память о его мастерстве не исчезнет.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повести: основные этапы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«Старик и море»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Марлин как образ достойного соперника
</a:t>
            </a:r>
            <a:endParaRPr lang="en-US" sz="271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противник
</a:t>
            </a:r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Марлин показан не как обычная добыча, а как крупная и мощная рыба. Его сила вызывает у Сантьяго уважение и делает борьбу по-настоящему серьезной.
</a:t>
            </a:r>
            <a:endParaRPr lang="en-US" sz="1236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с марлином требует терпения, выдержки и умения не сдаваться. Победа здесь означает не только удачу, но и внутреннюю стойкость героя.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мечты
</a:t>
            </a:r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Сантьяго марлин становится целью, ради которой он готов идти далеко в море. Поэтому рыба связана с надеждой и смыслом его труда.
</a:t>
            </a:r>
            <a:endParaRPr lang="en-US" sz="132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выигранная борьба не приносит полного счастья: добычу нужно еще сохранить. Так повесть показывает, что настоящее достижение всегда требует жертв.
</a:t>
            </a:r>
            <a:endParaRPr lang="en-US" sz="12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 открытое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уходит далеко от берега и остается один на один с природой. Это пространство свободы, но одновременно и риска.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действие требует опыта, силы и терпения. Море не помогает человеку, а проверяет его характер и умение бороться честно.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возвращается с потерей, но не с поражением духа. Повесть утверждает, что ценна не только добыча, но и само преодоление.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борьбы человека с морем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повести
</a:t>
            </a:r>
            <a:endParaRPr lang="en-US" sz="2918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и природных сил помогают раскрыть главную мысль произведения.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образы подчеркивают борьбу за достоинство, стойкость и верность своему делу.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Э. Хемингуэя «Старик и море»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выходит в море один, и это одиночество сразу становится частью его испытания. В лодке нет никого, кто мог бы заменить его опыт, выдержку и внутреннюю собранность.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Ночью, среди темной воды и тишины, герой особенно ясно чувствует свою малость перед природой. Но именно в такие минуты проявляется его стойкость и умение не поддаваться страху.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повести не похоже на беспомощность. Оно проверяет, насколько человек умеет опираться на себя, сохранять достоинство и продолжать борьбу, когда помощи ждать неоткуда.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оставаясь один, Сантьяго помнит о Манолине, о прошлом и о мечте снова добиться удачи. Это делает его внутренне сильным и по-настоящему живым.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одиночества в повести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9013" y="1295150"/>
            <a:ext cx="406125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труда и мастерства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ремесла
</a:t>
            </a:r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не надеется на случай. Он внимательно следит за морем, течением и поведением рыбы, потому что настоящий успех приходит только через опыт и наблюдательность.
</a:t>
            </a:r>
            <a:endParaRPr lang="en-US" sz="1191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в море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умеет читать воду, ветер и направление движения рыбы. Эти знания помогают ему действовать точно и спокойно, даже когда ситуация становится опасной и непредсказуемой.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Сантьяго рыбалка — не игра и не случайная удача, а честная работа. Он старается делать ее как можно лучше, потому что в этом видит свое достоинство.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как честь
</a:t>
            </a:r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старика ценен не только результатом. Его мастерство показывает, что труд становится частью личности, если человек относится к делу серьезно и не ленится учиться всю жизнь.
</a:t>
            </a:r>
            <a:endParaRPr lang="en-US" sz="11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Сантьяго по ходу сюжета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похож на восхождение: каждое новое событие требует больше сил и выдержки, чем предыдущее.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напряжение приходится на борьбу с марлином, а финал показывает, что внешняя потеря не уничтожает внутреннюю победу.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Э. Хемингуэя «Старик и море» (1952), последовательность событий сюжета.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Лодка, в которой слышно море
</a:t>
            </a:r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выходит в море на простой лодке, и эта тесная лодка становится центром всего действия. Через нее читатель ощущает одиночество, работу руками и близость опасной воды, а также легко представляет сцену для иллюстрации.
</a:t>
            </a:r>
            <a:endParaRPr lang="en-US" sz="1319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Снасти, леска и тяжелый улов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подробности рыбацкого дела: леска, узлы, весла, гарпун и натянутая снасть. Такие детали делают повесть очень правдоподобной и помогают увидеть, насколько трудной бывает обычная рыбалка.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рассвет и нападение акул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точно показывает смену времени суток: тишину ночи, холод рассвета и жаркий день. На этом фоне особенно страшно звучит нападение акул, которое превращает спокойное море в место жестокой борьбы.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Реалистические детали повести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Хемингуэя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пишет короткими, ясными фразами. Такой стиль делает рассказ понятным, а события — особенно напряженными, потому что каждое слово звучит точно и не отвлекает от главного.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почти не объясняет чувства героя прямо. Вместо этого он показывает поступки Сантьяго, его движения, взгляды и действия, а читатель сам понимает, что происходит в душе старика.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много повторов, простых слов и сдержанных описаний. За внешней спокойностью скрываются сильные переживания, и именно поэтому текст запоминается как очень глубокий и выразительный.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Сантьяго показывает, что поражение не всегда означает слабость. Человек может не добиться внешнего успеха, но сохранить уважение к себе и другим.
</a:t>
            </a:r>
            <a:endParaRPr lang="en-US" sz="1541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возвращается без добычи, однако его поступки говорят о мужестве и стойкости. Он не жалуется, а принимает трудности как часть своей жизни и работы.
</a:t>
            </a:r>
            <a:endParaRPr lang="en-US" sz="1552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убеждает читателя: настоящая победа связана не только с результатом. Важнее то, как человек ведет себя в момент испытания и умеет ли не сдаваться.
</a:t>
            </a:r>
            <a:endParaRPr lang="en-US" sz="1556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остается верен своему характеру до конца. Поэтому его история учит, что достоинство человека проявляется особенно ярко именно после неудачи.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повести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помогают понять, о чем на самом деле повесть: о борьбе, потере и внутренней силе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символы работают на одну идею: человек сталкивается с трудностями, но сохраняет силу, если не теряет внутреннего достоинства.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Э. Хемингуэя «Старик и море»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и их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повести и изменение напряжения
</a:t>
            </a:r>
            <a:endParaRPr lang="en-US" sz="273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от спокойного ожидания к почти постоянному напряжению, поэтому финал звучит особенно сильно.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конец, тем заметнее разница между внешним проигрышем и внутренней победой героя.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Э. Хемингуэя «Старик и море» (1952), анализ композиции сюжета.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важна для восьмиклассников
</a:t>
            </a:r>
            <a:endParaRPr lang="en-US" sz="2379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
</a:t>
            </a:r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Сантьяго и Манолина показывают, что забота и верность особенно важны, когда человеку трудно. Это помогает понять ценность настоящей поддержки.
</a:t>
            </a:r>
            <a:endParaRPr lang="en-US" sz="122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себя
</a:t>
            </a:r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продолжает бороться, даже когда удача долго не приходит. Такой пример учит не опускать руки после неудачи и сохранять внутреннюю собранность.
</a:t>
            </a:r>
            <a:endParaRPr lang="en-US" sz="1261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что любое дело требует знаний, терпения и ответственности. Для школьников это хороший пример отношения к работе без лености и равнодушия.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Сантьяго помогает понять, что человек растет не только в успехе. Настоящая сила проявляется в умении достойно пережить трудный момент и идти дальше.
</a:t>
            </a:r>
            <a:endParaRPr lang="en-US" sz="12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«Старик и море»: урок стойкости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Хемингуэя учит не сдаваться, уважать труд и сохранять достоинство даже после поражения. История Сантьяго напоминает: внутренняя победа важнее случайной удачи.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2026-05-22T21:32:07Z</dcterms:created>
  <dcterms:modified xsi:type="dcterms:W3CDTF">2026-05-22T21:32:07Z</dcterms:modified>
</cp:coreProperties>
</file>