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371005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E-mail и short message в английском языке: цифровая переписка для школьника
</a:t>
            </a:r>
            <a:endParaRPr lang="en-US" sz="2549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2570738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ясно, вежливо и по ситуации: e-mail или short message.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85863" y="3734588"/>
            <a:ext cx="3386137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владеть английской перепиской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 классе английская переписка нужна для учёбы, проектов, олимпиад и повседневного общения. Умение выбрать формат, тон и структуру помогает звучать убедительно, вежливо и понятно в любой цифровой ситуации.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E-mail и short message: основные различия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 задача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E-mail позволяет подробно объяснить ситуацию, задать несколько вопросов и при необходимости приложить файл. Short message обычно передаёт одну мысль, просьбу или уточнение и требует минимального объёма.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формальности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чаще используют в более официальном или полууformalном общении, особенно со взрослыми и организациями. Короткое сообщение подходит для быстрого, повседневного и менее формального обмена информацией.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текста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e-mail обычно есть тема, обращение, основной текст и подпись. Short message строится проще: главное сообщение формулируется сразу, без длинного вступления и сжатым языком.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удобство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сообщение удобно для оперативных согласований: времени, места встречи, статуса задания. E-mail лучше подходит, когда важны точность, порядок изложения и возможность сохранить полный ответ.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электронного письма и короткого сообщения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какой формат лучше подходит для разных школьных задач.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E-mail удобнее для полной и официальной информации, а short message — для быстрого уточнения и кратких повседневных задач.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нормы школьной и цифровой переписки на английском языке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86971" y="1470923"/>
            <a:ext cx="2599800" cy="147000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удачного e-mail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Subject line помогает адресату сразу понять, о чём письмо. Короткая и точная тема, например Meeting request или Homework question, повышает шанс на быстрый и уместный ответ.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письма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337315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Greeting задаёт тон всему сообщению. В школьной и полуформальной переписке важно выбрать корректное обращение и не начинать письмо слишком резко или слишком разговорно.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337315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body следует сосредоточиться на одном главном запросе, указать нужные даты, время, имена и обстоятельства. Чёткая логика помогает избежать лишних уточнений и недопонимания.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текст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e-mail не перегружен деталями: он информативен, но сдержан. Когда каждая часть письма выполняет свою функцию, сообщение читается легко и воспринимается серьёзно.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ясность
</a:t>
            </a:r>
            <a:endParaRPr lang="en-US" sz="1200" dirty="0"/>
          </a:p>
        </p:txBody>
      </p:sp>
      <p:sp>
        <p:nvSpPr>
          <p:cNvPr id="21" name="Text 10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Closing phrase и signature делают письмо завершённым и вежливым. Короткая благодарность и стандартная подпись выглядят профессионально и показывают уважение к адресату.
</a:t>
            </a:r>
            <a:endParaRPr lang="en-US" sz="900" dirty="0"/>
          </a:p>
        </p:txBody>
      </p:sp>
      <p:sp>
        <p:nvSpPr>
          <p:cNvPr id="22" name="Text 11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short message на английском языке
</a:t>
            </a:r>
            <a:endParaRPr lang="en-US" sz="2622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краткого и понятного сообщения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484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1781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8079" y="1816495"/>
            <a:ext cx="658031" cy="584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95503" y="1779938"/>
            <a:ext cx="575777" cy="6580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0674" y="1845741"/>
            <a:ext cx="658030" cy="52642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особенности переписки на английском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7312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сообщения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short message часто преобладают простые конструкции, короткие фразы и сокращения вроде pls, btw или see you. Такой стиль экономит место, но не должен мешать пониманию.
</a:t>
            </a:r>
            <a:endParaRPr lang="en-US" sz="1248" dirty="0"/>
          </a:p>
        </p:txBody>
      </p:sp>
      <p:sp>
        <p:nvSpPr>
          <p:cNvPr id="12" name="Text 3"/>
          <p:cNvSpPr txBox="1"/>
          <p:nvPr/>
        </p:nvSpPr>
        <p:spPr>
          <a:xfrm>
            <a:off x="2019422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 e-mail
</a:t>
            </a:r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e-mail предпочтительны полные формы, нейтральная лексика и аккуратная пунктуация. Это особенно важно, когда письмо адресовано учителю, администрации или другой официальной стороне.
</a:t>
            </a:r>
            <a:endParaRPr lang="en-US" sz="1273" dirty="0"/>
          </a:p>
        </p:txBody>
      </p:sp>
      <p:sp>
        <p:nvSpPr>
          <p:cNvPr id="13" name="Text 4"/>
          <p:cNvSpPr txBox="1"/>
          <p:nvPr/>
        </p:nvSpPr>
        <p:spPr>
          <a:xfrm>
            <a:off x="3665720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точность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обоих форматов критичны правильный порядок слов, согласование, времена и написание имён собственных. Даже короткий текст выглядит убедительнее, если в нём нет ошибок.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12017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Заглавные буквы
</a:t>
            </a:r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Капитализация в английском письме — не формальность, а знак грамотности. Начало предложений, обращение и имена собственные должны быть оформлены корректно и последовательно.
</a:t>
            </a:r>
            <a:endParaRPr lang="en-US" sz="1277" dirty="0"/>
          </a:p>
        </p:txBody>
      </p:sp>
      <p:sp>
        <p:nvSpPr>
          <p:cNvPr id="15" name="Text 6"/>
          <p:cNvSpPr txBox="1"/>
          <p:nvPr/>
        </p:nvSpPr>
        <p:spPr>
          <a:xfrm>
            <a:off x="695831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регистра
</a:t>
            </a:r>
            <a:pPr algn="ctr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мысль звучит по-разному в зависимости от ситуации: школьной, полуформальной или неформальной. Уместный регистр помогает сохранить уважительный и естественный тон переписки.
</a:t>
            </a:r>
            <a:endParaRPr lang="en-US" sz="122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сообщение понятным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Понятность переписки определяется не объёмом, а точностью: адресат быстрее понимает текст, где сразу видит цель, сроки и корректный тон.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весомый фактор — ясная цель сообщения; именно она задаёт интерпретацию всех остальных деталей.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норм цифровой переписки на английском языке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e-mail и short message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05004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e-mail удобно использовать Dear Mr Smith или I am writing to… потому что такие формулы сразу задают официальный и уважительный тон сообщения.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05004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письмо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7262979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фраза может быть уместной в short message и слишком простой для официального e-mail. Поэтому всегда важно соотносить выражение с адресатом и ситуацией.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262979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уместность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573485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Best regards, Thanks! и See you at 5 завершают переписку по-разному: от нейтрально-вежливой до дружеской. Выбор зависит от степени близости и цели общения.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5573485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Завершить сообщение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3883991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Thank you for your help и Let me know показывают, что вы ждёте реакции адресата. Они делают переписку ясной и структурированной, не перегружая текст.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3883991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ответ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2194497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Could you please… и Can you… помогают сформулировать просьбу без давления. Первая звучит более вежливо и подходит для письма, вторая — для короткого сообщения.
</a:t>
            </a:r>
            <a:endParaRPr lang="en-US" sz="800" dirty="0"/>
          </a:p>
        </p:txBody>
      </p:sp>
      <p:sp>
        <p:nvSpPr>
          <p:cNvPr id="19" name="Text 11"/>
          <p:cNvSpPr txBox="1"/>
          <p:nvPr/>
        </p:nvSpPr>
        <p:spPr>
          <a:xfrm>
            <a:off x="2194497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просьбу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803077"/>
            <a:ext cx="4314825" cy="170689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школьной переписке на английском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проблемы возникают не только из-за грамматики, но и из-за формы, тона и структуры сообщения.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с нарушением структуры и неверным стилем, а не только с отдельными языковыми неточностями.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наблюдения за школьной цифровой перепиской на английском языке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выбирать e-mail, а когда short message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e-mail
</a:t>
            </a:r>
            <a:pPr algn="ctr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обратиться к учителю, отправить файл или попросить о переносе срока, лучше выбрать e-mail. Такой формат подходит для официальных запросов, потому что позволяет спокойно изложить детали, добавить тему письма и показать уважение к адресату.
</a:t>
            </a:r>
            <a:endParaRPr lang="en-US" sz="1185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достаточно short message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быстрого уточнения времени урока, напоминания о домашнем задании или короткого ответа однокласснику удобнее short message. Он помогает не перегружать собеседника лишними подробностями и быстро получить нужную реакцию в обычной школьной ситуации.
</a:t>
            </a:r>
            <a:endParaRPr lang="en-US" sz="11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адресат реагирует на сообщение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реакции в цифровой школьной переписке: от получения уведомления до ответа и возможного уточнения.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этикет в школьной переписке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 дня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среде нормальным считается ответ в течение суток, если вопрос не срочный. Если информации не хватает, адресат обычно отвечает уточнением.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обращение, тон и уместность времени. Вежливая форма и отсутствие капса помогают сразу задать спокойный и уважительный характер переписки.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вечер или утро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в неудобное время уместны только при реальной необходимости. Без срочной причины лучше дождаться более подходящего момента, чтобы не нарушать личные границы.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скорость ответа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скорость реакции влияет не только занятость адресата, но и то, насколько сообщение удобно читать и обрабатывать сразу после получения.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и точнее запрос, тем выше шанс быстрого ответа; срочность и ясность важнее остальных факторов.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модель по материалам школьной переписки на английском языке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60" y="2687716"/>
            <a:ext cx="298573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706673"/>
            <a:ext cx="341226" cy="30331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44266" y="2687716"/>
            <a:ext cx="298573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687716"/>
            <a:ext cx="341226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ситуации, где нужен английский e-mail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учителю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E-mail помогает вежливо задать вопрос, уточнить оценку или попросить о переносе срока. Такой формат показывает серьёзное отношение и позволяет изложить просьбу без спешки.
</a:t>
            </a:r>
            <a:endParaRPr lang="en-US" sz="1386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проект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совместной работе e-mail удобен для обмена файлами, распределения задач и фиксации договорённостей. Он помогает сохранить историю переписки и не потерять важные детали.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мероприятия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узнать условия участия, время начала или список документов, e-mail позволяет обратиться к организаторам официально и получить точный ответ, на который можно ссылаться позже.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Отправка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пересылке задания или файла e-mail особенно полезен, потому что позволяет добавить тему, сопроводительный текст и корректно обозначить цель отправки для адресата.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03393"/>
            <a:ext cx="4225529" cy="15100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удачных формулировок для разных ситуаций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образцы помогают увидеть, как одна и та же мысль звучит по-разному в письме и в short message.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удачной формулировке есть действие и контекст; e-mail звучит полнее и вежливее, short message — короче и быстрее.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по нормам школьной переписки на английском языке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недопонимание в короткой переписке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интонации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короткое сообщение может казаться нейтральным или резким, если читатель не слышит голос и не видит мимику. Поэтому в цифровой переписке особенно важны точные слова и аккуратный тон.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писать прямо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попросить, уточнить или предупредить, лучше сказать это ясно и спокойно. Тогда адресат быстрее поймёт намерение, а риск ненужной обиды или задержки ответа станет меньше.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 не заменяют смысл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Смайлы помогают смягчить сообщение и показать настроение, но они не объясняют цель и не исправляют неясную формулировку. Сначала должна быть понятная мысль, затем — дополнительный эмоциональный оттенок.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важны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вопросительный знак или многоточие меняют впечатление от сообщения. Даже небольшая деталь может создать ощущение холодности, спешки или раздражения, если текст составлен неосторожно.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сильное сообщение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текст не обязательно длинный: он помогает адресату быстро понять, что именно нужно сделать, и не искать скрытый смысл между строк.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сочетание цели, краткости и уважительного тона; грамотность поддерживает доверие, но сама по себе не делает сообщение эффективным.
</a:t>
            </a:r>
            <a:endParaRPr lang="en-US" sz="1332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модель по теме школьной цифровой переписки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цифровой переписке на английском языке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e-mail и short message делает школьную коммуникацию точнее и спокойнее: проще договориться, задать вопрос и избежать лишних уточнений.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формата цифровой переписки помогают выбрать уместный стиль общения.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Ясность, вежливость и уместный формат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Успешная переписка на английском языке строится на понятной цели, правильной форме обращения и уважении к адресату. Именно эти качества делают сообщение коротким, точным и действительно удобным для ответа.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2026-05-31T13:45:53Z</dcterms:created>
  <dcterms:modified xsi:type="dcterms:W3CDTF">2026-05-31T13:45:53Z</dcterms:modified>
</cp:coreProperties>
</file>