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Год: 12 месяцев и 365 дней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помогает считать время, месяцы и времена года.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учит понимать порядок времени: день, неделя, месяц, год. Так проще ждать каникулы, праздники и начало учебы, а еще замечать, как меняется погода и занятия на улице.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первокласснику знать про год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делится на 12 месяцев, и каждый месяц помогает удобно отмечать даты, праздники и важные события в календаре.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год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Месяц состоит из недель, а неделя — из 7 дней. Такой порядок делает счёт времени понятным даже для первоклассника.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месяце бывает 30 или 31 день, а в феврале обычно 28. Благодаря этому календарь остаётся аккуратным и удобным.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не стоит на месте: она движется вокруг Солнца по своей орбите. Один полный путь занимает целый год, поэтому время снова и снова возвращается к привычному кругу.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делает круг вокруг Солнца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показать это на рисунке, удобно поставить Солнце в центр, а Землю — на дорожку движения со стрелкой. Так сразу видно, почему год повторяется.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365
</a:t>
            </a:r>
            <a:endParaRPr lang="en-US" sz="4500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дней бывает в обычном году, а лишний день появляется только в високосном.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помогает календарю идти почти в ногу с движением Земли вокруг Солнца.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Общепринятый григорианский календарь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Зима, весна, лето и осень сменяют друг друга по очереди. Каждый сезон длится примерно три месяца и приносит свои погодные особенности.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времени года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времени года можно выбрать одежду: тёплую шапку и варежки зимой, лёгкую куртку весной, футболку летом и плащ осенью.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сезона свои занятия: зимой — снег и санки, весной — лужи и цветы, летом — прогулки, осенью — сбор листьев.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времён года помогает замечать, как меняются не только погода, но и настроение природы, а ещё привычные игры во дворе.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4449" y="1581445"/>
            <a:ext cx="203962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9417" y="1581445"/>
            <a:ext cx="233100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9880" y="3418395"/>
            <a:ext cx="233100" cy="233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мороз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часто идёт снег, а воздух становится холодным. На улице хочется поскорее спрятать нос в шарф, зато снежинки красиво украшают всё вокруг.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забавы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катаются на санках, играют в снежки и лепят снеговиков. Зимой даже обычный двор может превратиться в весёлую снежную площадку.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сезон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приходит Новый год, и дома появляются огоньки, подарки и праздничное настроение. Зимние месяцы — декабрь, январь и февраль.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начинает таять, появляются лужи и первые проталины. Солнце светит дольше, а природа будто просыпается после зимнего сна.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Апрель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первые цветы, прилетают птицы и слышны их звонкие голоса. Дни становятся заметно теплее и светлее.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Травa зеленеет, деревья одеваются в листья, а воздух уже по-настоящему весенний. Совсем скоро начнётся лето.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7096" y="1768877"/>
            <a:ext cx="208200" cy="2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6025" y="1768877"/>
            <a:ext cx="182175" cy="20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3179" y="1779911"/>
            <a:ext cx="209400" cy="1861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458142" y="1569900"/>
            <a:ext cx="1734600" cy="29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дни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почти весь день светло и тепло. Можно гулять дольше обычного, играть на улице и радоваться яркому солнцу без тяжёлой одежды.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164058" y="1569900"/>
            <a:ext cx="1734600" cy="29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Щедрый урожай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созревают ягоды, фрукты и овощи. На столе появляются вкусные плоды, а природа щедро делится своими дарами.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844825" y="1569900"/>
            <a:ext cx="1734600" cy="29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Каникулы и поездки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школьников летом бывают каникулы, поездки и прогулки. Это время отдыха, новых впечатлений и маленьких приключений.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листья становятся жёлтыми, красными и оранжевыми, а потом тихо опадают. Деревья словно меняют наряд перед холодами.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идут дожди, воздух становится прохладнее, и без куртки уже не обойтись. Осенью приятно шуршать листьями под ногами.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сентябре начинается новый учебный год. Осенние месяцы — сентябрь, октябрь и ноябрь, и каждый из них по-своему красив.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Год: от 1 января до 31 декабря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как год начинается, проходит через сезоны и завершается, после чего сразу приходит новый год.
</a:t>
            </a:r>
            <a:endParaRPr lang="en-US" sz="130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4449" y="1581445"/>
            <a:ext cx="203962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9417" y="1581445"/>
            <a:ext cx="233100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9880" y="3418395"/>
            <a:ext cx="233100" cy="233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69405" y="3418395"/>
            <a:ext cx="233100" cy="233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Месяцы помогают не путаться во времени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 календаре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Месяцы идут один за другим, и по этому порядку легко найти нужный день. Календарь становится понятным, как аккуратная дорожка из дат.
</a:t>
            </a:r>
            <a:endParaRPr lang="en-US" sz="1100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нужной даты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знать название месяца, проще найти день рождения, праздник или школьное событие. Дата сразу становится похожей на адрес для времени.
</a:t>
            </a:r>
            <a:endParaRPr lang="en-US" sz="1100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праздника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месяцам удобно считать, сколько осталось до Нового года, каникул или поездки. Ожидание кажется короче, когда видишь, как листаются месяцы.
</a:t>
            </a:r>
            <a:endParaRPr lang="en-US" sz="1100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признаков года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месяца свой характер: где-то холодно, где-то тепло, где-то уже цветут цветы. Поэтому месяцы помогают замечать, как меняется природа вокруг нас.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делают год ярким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 приходит первым
</a:t>
            </a:r>
            <a:pPr algn="l" indent="0" marL="0">
              <a:lnSpc>
                <a:spcPct val="100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декабря дома и улицы часто украшают огнями, ёлками и гирляндами. Потом календарь показывает 1 января, и начинается новый год. Именно поэтому рядом с этим праздником особенно хорошо смотрятся подарки, шары и весёлые открытки.
</a:t>
            </a:r>
            <a:endParaRPr lang="en-US" sz="1164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и майские даты
</a:t>
            </a:r>
            <a:pPr algn="l" indent="0" marL="0">
              <a:lnSpc>
                <a:spcPct val="100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и в начале мая в календаре появляются знакомые даты, которые многие ждут с радостью. У них свой день и свой месяц, поэтому их легко найти. Для рисунка подойдут цветы, поздравительные открытки и яркие ленты.
</a:t>
            </a:r>
            <a:endParaRPr lang="en-US" sz="1164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праздники в календаре
</a:t>
            </a:r>
            <a:pPr algn="l" indent="0" marL="0">
              <a:lnSpc>
                <a:spcPct val="100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заметно время праздников в школе: на страницах календаря появляются важные и радостные дни. 1 сентября сразу видно среди других дат, как и другие особые события. Их удобно отмечать значком, улыбкой или маленьким подарком.
</a:t>
            </a:r>
            <a:endParaRPr lang="en-US" sz="110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96325" y="179925"/>
            <a:ext cx="85515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год идёт по шагам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4706" y="1386189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сентября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15056" y="2798880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учебный год. Дети снова встречают класс, учителя и учебники, а календарь подсказывает: пора учиться, знакомиться с темами и входить в рабочий ритм.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164231" y="2032917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и зима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024581" y="3382005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Идут уроки, перемены и проверочные работы. Рядом появляются школьные праздники, а потом каникулы, которые помогают отдохнуть и набраться сил для новых занятий.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3978567" y="1386189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и лето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3838917" y="2798880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год завершается, дети подводят итоги и радуются успехам. Затем приходят долгие каникулы, когда можно читать, гулять, путешествовать и ждать нового сентября.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94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природа просыпается: набухают почки, распускаются листья, появляются первые цветы. Всё вокруг будто тянется к солнцу и начинает оживать после зимнего отдыха.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410850" y="167325"/>
            <a:ext cx="8299800" cy="5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в природе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2436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растения активно растут, цветут и дают плоды. В садах и на грядках поспевают ягоды, овощи и фрукты, а природа выглядит особенно щедрой.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845569" y="3718756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и зимой природа меняет свой темп: листья опадают, животные готовятся к холодам, а некоторые деревья и растения словно делают паузу до нового сезона.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обычно состоит из числа, названия месяца и года. Такая запись помогает точно понять, когда произошло событие, и не перепутать его с другим днём.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записывают дату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запись «1 сентября 2025 года» сразу показывает и день, и месяц, и год. Это удобно в дневнике, в тетради и в школьных объявлениях.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дате легко узнать день рождения, дату праздника или школьного мероприятия. Календарь становится помощником, который аккуратно хранит порядок событий.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7096" y="1768877"/>
            <a:ext cx="208200" cy="2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03013" y="1768877"/>
            <a:ext cx="208200" cy="20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3779" y="1768877"/>
            <a:ext cx="208200" cy="208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бывает в разных календарях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458142" y="1569900"/>
            <a:ext cx="1734600" cy="29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странах люди пользуются разными календарями. Из-за этого начало года и названия месяцев могут отличаться, но счёт времени остаётся понятным.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164058" y="1569900"/>
            <a:ext cx="1734600" cy="29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всегда 1 января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календарях новый год начинается в другой день, не как у нас. Это зависит от традиций и правил, которые приняты в стране или культуре.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844825" y="1569900"/>
            <a:ext cx="1734600" cy="29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смысл года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 от календаря, год всегда остаётся большим отрезком времени. Он помогает людям считать дни, месяцы и важные события без путаницы.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успеть за год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стихи и первые победы
</a:t>
            </a:r>
            <a:pPr algn="l" indent="0" marL="0">
              <a:lnSpc>
                <a:spcPct val="100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год ребёнок может заметно вырасти в учёбе: лучше читать, аккуратнее писать и увереннее считать. Ещё можно выучить стихотворение, которое сначала казалось очень длинным. А потом оно вдруг помещается в память почти как по волшебству.
</a:t>
            </a:r>
            <a:endParaRPr lang="en-US" sz="1147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хобби и новые умения
</a:t>
            </a:r>
            <a:pPr algn="l" indent="0" marL="0">
              <a:lnSpc>
                <a:spcPct val="100000"/>
              </a:lnSpc>
              <a:buNone/>
            </a:pPr>
            <a:r>
              <a:rPr lang="en-US" sz="6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года легко попробовать то, что раньше было незнакомо: рисование, шахматы, спорт или музыку. Сначала получается не всё, но шаг за шагом приходят маленькие успехи. Они и делают год по-настоящему интересным.
</a:t>
            </a:r>
            <a:endParaRPr lang="en-US" sz="1165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и открытия
</a:t>
            </a:r>
            <a:pPr algn="l" indent="0" marL="0">
              <a:lnSpc>
                <a:spcPct val="100000"/>
              </a:lnSpc>
              <a:buNone/>
            </a:pPr>
            <a:r>
              <a:rPr lang="en-US" sz="6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год можно съездить в гости, на дачу или в путешествие и увидеть что-то новое. Чемодан, рюкзак и фотоаппарат в такой истории очень кстати. Они напоминают, что каждый год приносит не только дела, но и яркие впечатления.
</a:t>
            </a:r>
            <a:endParaRPr lang="en-US" sz="117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9300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обычном году 365 суток, и это удобно для счёта времени. Но календарь иногда требует небольшого исправления, чтобы всё шло точно.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179300"/>
            <a:ext cx="82998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годе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43967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четвёртый год бывает високосным. Тогда в календаре появляется 29 февраля, и год становится длиннее на один день.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49300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один год Земля совершает полный путь вокруг Солнца. Поэтому спустя год на небе снова повторяются знакомые сезонные изменения.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43967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год успевают смениться все четыре времени года. После зимы снова приходит весна, затем лето, осень, и круг повторяется без конца.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помогает видеть порядок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соединяет дни, месяцы, сезоны и школьные события в понятную цепочку. Когда умеешь считать год, календарь становится другом, а каждый новый месяц приносит ещё одну маленькую открытие.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2026-05-20T12:56:52Z</dcterms:created>
  <dcterms:modified xsi:type="dcterms:W3CDTF">2026-05-20T12:56:52Z</dcterms:modified>
</cp:coreProperties>
</file>