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как часть речи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помогают точно считать, сравнивать и обозначать порядок.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числительные в 5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нужны не только на уроках русского языка: они встречаются в задачах, расписании, датах, номерах и покупках. Чтобы писать и говорить правильно, важно различать их разряды и формы.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Числительное распознают по смыслу и по вопросу: оно называет количество или порядок предметов.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вопроса помогают узнать эту часть речи: сколько? и который по счёту?
</a:t>
            </a:r>
            <a:endParaRPr lang="en-US" sz="28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числительных по значению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разряды числительных и их смысловые признаки.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определяется не формой слова, а его значением и вопросом, на который оно отвечает.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называют число предметов без указания порядка: пять, пятнадцать, сто двадцать три. Они отвечают на вопрос сколько?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числительные могут быть простыми, сложными и составными. В речи они часто стоят рядом с существительными: семь учеников, двадцать книг.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группа чаще всего используется в повседневных сообщениях, задачах и измерениях, потому что точно показывает количество предметов, людей или действий.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42118"/>
            <a:ext cx="465300" cy="4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4650" y="1540475"/>
            <a:ext cx="468600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6450" y="1562675"/>
            <a:ext cx="465300" cy="41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при счёте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указывают место предмета в ряду: первый, второй, десятый. Они отвечают на вопрос который по счёту?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формам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изменяются по родам, числам и падежам, как прилагательные: первый урок, первая парта, первое задание, первые минуты.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в описании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Порядковые числительные помогают точно называть страницы, строки, места в строю, очередность событий и этапы работы.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слов в составе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 состоят из двух и более слов: двадцать один, сорок пять, сто двадцать три. Они позволяют точно назвать большое число без сокращения смысла.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изменяются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порядковых составных числительных изменяется только последняя часть: тысяча девятьсот сорок пятый, тысяча девятьсот сорок пятого. Это важно помнить при склонении и написании.
</a:t>
            </a:r>
            <a:endParaRPr lang="en-US" sz="11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разряд числительного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значении слова и вопросе к нему.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признаки числительных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 числительного — его разряд по значению. По нему слово относят к количественным, порядковым, собирательным или дробным.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Непостоянные признаки проявляются в форме слова: у числительных могут изменяться падеж, род и число, но не у всех одинаково.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числительные обычно склоняются по падежам, а порядковые изменяются по образцу прилагательных и согласуются с существительными.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числительных есть особые формы, поэтому их нужно не только запоминать, но и регулярно проверять на примерах из учебника и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числительных по падежам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показаны формы одного и двух в шести падежах русского языка.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числительных заметно меняются от падежа к падежу, поэтому их нужно учить и сверять в словосочетаниях.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эти формы нужны ежедневно: они помогают правильно строить словосочетания и избегать ошибок в согласовании.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есть у числительного «один» по роду и числу, поэтому оно согласуется с существительными особенно точно.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числительных от 5 до 20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встречаются формы типа пяти, о пяти, пятью. Они показывают, что у числительного есть собственная система склонения, похожая на особые модели существительных.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числительное состоит из нескольких слов, изменяется каждое из них: двадцатью тремя, семьюдесятью, о ста двадцати. Это важно при решении задач и записи чисел словами.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нужны в письменных работах, когда требуется точно назвать количество, дату, измерение или результат вычисления без ошибок в окончании.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пять — двадцать имеют одну основу, но меняют окончания по падежам. Именно поэтому их нужно запоминать не по смыслу, а по 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657843"/>
            <a:ext cx="3432300" cy="7773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числительное связано с существительным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числительного с существительным зависит от его значения и формы.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разных числительных существительное ставится в разных падежных формах, поэтому важно сначала определить разряд и только потом выбрать окончание.
</a:t>
            </a:r>
            <a:endParaRPr lang="en-US" sz="11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называют несколько предметов как единое целое: двое, трое, четверо. Они подчёркивают не точный счёт, а общность группы или пары.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чаще употребляются с названиями детей, детёнышей и некоторыми парными или множественными предметами: двое детей, трое щенят, четверо санок.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Собирательные числительные звучат естественно и в сочетании со словом оба, обе. Эти формы помогают точно передать значение парности и общего количества.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смешивать их с обычными количественными числительными. Форма пятеро друзей возможна, но пять друзей — это уже другое грамматическое оформление той же мысли.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56923"/>
            <a:ext cx="614400" cy="5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749529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055814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целого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числительные называют не целое число, а его часть: одна вторая, три четверти, семь десятых. Они особенно важны там, где нужно показать точное деление.
</a:t>
            </a:r>
            <a:endParaRPr lang="en-US" sz="862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 величины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 математике, в измерении длины, времени и массы. В задачах они помогают выразить результат вычисления или часть единицы.
</a:t>
            </a:r>
            <a:endParaRPr lang="en-US" sz="912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дроби могут быть записаны цифрами и чертой, а вслух читаются как словосочетания. Поэтому ребёнку важно уметь узнавать их и в записи, и в речи.
</a:t>
            </a:r>
            <a:endParaRPr lang="en-US" sz="96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спутать числительное с другими частями речи
</a:t>
            </a:r>
            <a:endParaRPr lang="en-US" sz="233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часть речи по вопросу, значению и функции слова в 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в речи и в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без ошибок
</a:t>
            </a:r>
            <a:pPr algn="ctr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называем дату, числительные сразу становятся точными ориентирами: год, число, месяц. Они помогают не перепутать расписание, срок сдачи работы и день события. В календаре особенно заметны порядковые формы и числительные в сочетании с названиями месяцев.
</a:t>
            </a:r>
            <a:endParaRPr lang="en-US" sz="893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адреса и маршруты
</a:t>
            </a:r>
            <a:pPr algn="ctr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табличках домов, остановках и билетах числительные встречаются постоянно. Они указывают номер дома, маршрут автобуса, место в вагоне или ряд в зрительном зале. Без них человеку было бы трудно быстро найти нужную точку.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Учебник, чек и спортивный счёт
</a:t>
            </a:r>
            <a:pPr algn="ctr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учебника, в кассовом чеке и на табло матча числительные делают сообщение понятным и кратким. Они помогают назвать страницу, стоимость, количество покупок и счёт игры без лишних слов.
</a:t>
            </a:r>
            <a:endParaRPr lang="en-US" sz="9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практика: обобщение типичных ошибок учеников 5 класса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числительных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появляются там, где нужно выбрать окончание существительного и согласовать форму числительного в словосочетании.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риск связан не с самим числительным, а с его связью с существительным и выбором падежной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на какой вопрос отвечает слово: сколько? или который? по счёту. Это помогает сразу понять, относится ли оно к количественным или порядковым числительным.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разряд числительного по значению: количественное, порядковое, собирательное или дробное. Сравни его с примером и проверь, есть ли в слове значение порядка, числа или части.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 слова в предложении: числительные изменяются по падежам, а некоторые — ещё и по роду и числу. Особенно внимательно смотри на составные формы.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числительное с существительным правильно: семь учеников, третий ряд, трое друзей, одна вторая часа, двадцать пятый номер, пятью тетрадями. Эти примеры удобно использовать для самопроверки.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числительное: главное в одном выводе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числительное помогает точно называть количество, порядок и части целого. Если знать его разряды, формы и связь с существительным, писать и говорить станет намного легче и точнее.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2026-05-22T05:54:10Z</dcterms:created>
  <dcterms:modified xsi:type="dcterms:W3CDTF">2026-05-22T05:54:10Z</dcterms:modified>
</cp:coreProperties>
</file>