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местоимения-прилагательные и местоимения-числительные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Значение, формы и правописание отрицательных местоимений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6 классе
</a:t>
            </a:r>
            <a:endParaRPr lang="en-US" sz="2163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помогают точно сказать, чего, кого или сколько нет. Эти слова часто встречаются в речи и на письме, а знание их написания нужно для диктантов, контрольных и разбора слов по составу и частям речи.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относятся к отрицательным местоимениям
</a:t>
            </a:r>
            <a:endParaRPr lang="en-US" sz="2266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1461" y="1379432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Никакой и ничей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местоимения-прилагательные называют отсутствие признака или принадлежности. Они изменяются по родам, числам и падежам и согласуются с существительным, к которому относятся.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3364123" y="1379428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Нисколько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местоимение-числительное обозначает отсутствие количества. Оно не называет точное число, но показывает, что предметов, меры или степени действия совсем нет.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6166784" y="1379428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вопросительными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формы соотносятся с вопросительными местоимениями какой, чей и сколько. В русском языке они образуются с помощью приставок не- и ни-, а значение отрицания сохраняется в готовой словарной форме.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17369"/>
            <a:ext cx="4048200" cy="14942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и значения отрицательных местоимений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отрицательные местоимения выражают общее значение отрицания.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отрицания общее, но грамматическое поведение у слов разное: прилагательные изменяются, а числительное остаётся неизменяемым.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отрицательные формы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6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вопросительное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отрицательных форм — вопросительные местоимения какой, чей и сколько. От них легко увидеть связь по смыслу, потому что новая форма отвечает на тот же вопрос, но с отрицанием.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2775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как готовую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закреплены в языке, поэтому их нужно запоминать вместе с написанием и значением. Ошибки чаще всего появляются, когда пытаются писать их как свободное сочетание частей.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41655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Прибавляем приставку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основе присоединяется приставка, которая создаёт отрицательное значение: какой — никакой, чей — ничей, сколько — нисколько. Так возникает цельное слово с особым значением.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приставку: не- или ни-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нужную отрицательную форму по словарной норме и значению слова.
</a:t>
            </a:r>
            <a:endParaRPr lang="en-US" sz="1403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Никакой и ничей: в чём разница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о признаке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Никакой помогает показать, что признака нет совсем: никакой радости, никакого шума, никакой помощи. В этих примерах слово относится к качеству или состоянию и усиливает отрицание в высказывании.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о принадлежности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Ничей употребляется, если нужно сказать, что вещь никому не принадлежит: ничья тетрадь, ничей портфель, ничей дом. Здесь главное значение связано не с качеством, а с отсутствием владельца.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Нисколько как местоимение-числительное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8413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количества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нисколько показывает, что количества нет вовсе или оно незначительно. В предложении оно помогает точно передать отсутствие меры, объёма или степени без указания конкретного числа.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3346947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с не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нисколько нередко стоит рядом с частицей не: нисколько не трудно, нисколько не страшно. Такая конструкция подчёркивает, что признак выражен очень слабо или совсем отсутствует.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6135475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называет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слово связано с числовым значением, оно не обозначает точное количество. Поэтому нисколько относится к местоимениям-числительным и ведёт себя как готовая отрицательная форма.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написании отрицательных местоимений
</a:t>
            </a:r>
            <a:endParaRPr lang="en-US" sz="2081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нарушают слитное написание, поэтому полезно сначала определить, есть ли предлог и является ли слово готовой отрицательной формой.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по теме «Отрицательные местоимения»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в спешке, когда ученик опирается на звучание, а не на правило и значение формы.
</a:t>
            </a:r>
            <a:endParaRPr lang="en-US" sz="170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3655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без предлога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484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предлога нет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пишутся слитно, когда внутри формы нет предлога: никто, никакой, ничей, нисколько. В этом случае отрицание выражено одним словом, а не отдельными частями.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173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 предложению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пример: Никто не пришёл. Никакой ошибки нет. Ничей рюкзак не найден. Нисколько не страшно. Во всех случаях слово читается как единая отрицательная форма.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8398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приставкой и словом нет предлога, писать нужно слитно. Это главное правило помогает быстро отличать правильную форму от ошибочной и избегать лишних разрывов в слове.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с предлогами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18350" y="1379432"/>
            <a:ext cx="3425700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сохраняется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отрицательное местоимение употребляется с предлогом, предлог не сливается с ним в одно слово. Поэтому пишут: ни у кого, ни с кем, ни о чём, ни к кому.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5094351" y="1379503"/>
            <a:ext cx="3425700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Раздельность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помогает увидеть границы слов и правильно понять смысл. Такие формы часто уточняют, о ком, о чём или о каком предмете идёт речь, не нарушая правила орфографии.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отрицательных местоимений-прилагательных
</a:t>
            </a:r>
            <a:endParaRPr lang="en-US" sz="1943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6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образцу прилагательных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никакой и ничей изменяются по падежам, числам и родам так же, как прилагательные. Их форма зависит от существительного, с которым они связаны в предложении.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2775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одного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местоимений-прилагательных есть несколько вариантов: никакой, никакого, никакому, никаким; ничей, ничьего, ничьей, ничьему. Умение изменять эти слова помогает писать без ошибок.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41655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важно выбирать ту форму, которая подходит по роду и падежу: никакой ошибки, ничьей книги, никакому ученику. Так отрицание соединяется с конкретным предметом или лицом.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отрицательных местоимений в примерах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Местоимения-прилагательные изменяются по форме, а нисколько остаётся неизменяемым; все три слова выражают отрицание, но по-разному связаны с существительным или действием.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вопрос, форму и пример употребления.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900" y="1540300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88" y="2624525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75" y="3708750"/>
            <a:ext cx="874200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отличать отрицательные местоимения от сочетаний с не
</a:t>
            </a:r>
            <a:endParaRPr lang="en-US" sz="2084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отрицательная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Никакой, ничей и нисколько — это цельные слова с отрицательным значением. Они пишутся слитно, потому что в языке закреплены как готовые формы, а не как сочетания отдельных слов.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сочетание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вроде не какой-то, не чей-то, не столько частица не лишь усиливает или уточняет смысл. Здесь нет цельного отрицательного местоимения, поэтому слова сохраняют раздельное написание.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можно заменить словом с общим отрицанием, это одно слово. Если же есть противопоставление или уточнение, перед нами сочетание с частицей не, а не отрицательное местоимение.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написания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выбрать слитное или раздельное написание отрицательных местоимений.
</a:t>
            </a:r>
            <a:endParaRPr lang="en-US" sz="1352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речи и учебных ситуаций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и 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тетради можно увидеть: никакой ошибки, никакого пропуска, нисколько не сложно. Такие примеры помогают запомнить правило на знакомых фразах из учебной повседневности.
</a:t>
            </a:r>
            <a:endParaRPr lang="en-US" sz="1485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и принадлежности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ничей учебник, ни у кого нет ручки, ни с кем не спорить показывают, как отрицательные местоимения называют отсутствие владельца, лица или предмета.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у доски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отвечает у доски, он может сказать: нисколько не трудно, никакой проблемы нет. Это звучит естественно и помогает использовать правило в устной речи.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упражнениях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такие слова встречаются часто, потому что проверяют и смысл, и написание. Чем больше примеров из школьной жизни, тем легче распознавать правильную форму.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отрицательные формы встречаются чаще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употребляются формы общего отрицания, а редкие варианты связаны с более узкими значениями принадлежности и количества.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 типовым учебным текстам и школьным примерам русского языка
</a:t>
            </a:r>
            <a:endParaRPr lang="en-US" sz="1297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в учебных текстах обычно связана с общими, наиболее привычными для речи ситуациями отрицания.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3655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правило без ошибок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484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что выражает слово: отсутствие лица, предмета, признака или количества. Если смысл отрицательный, перед тобой особая форма, которую нужно проверить по правилу.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173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предлог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есть ли внутри выражения предлог. Если он есть, отрицательное местоимение пишется раздельно: ни у кого, ни с кем, ни о чём.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8398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 — форма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предлога нет, слово обычно пишется слитно: никто, никакой, ничей, нисколько. Полезно мысленно подставить смысл «нет никого» или «нет ничего».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орфографии отрицательных местоимений
</a:t>
            </a:r>
            <a:endParaRPr lang="en-US" sz="217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орфографии, школьный курс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пишутся разные выражения и почему именно так.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зависит от строения выражения: слитно пишутся цельные отрицательные формы, а при наличии предлога или частицы не написание становится раздельным.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помогают точно выразить отсутствие признака, принадлежности или количества. Если запомнить разницу между никакой, ничей и нисколько, а также правило про предлоги, ошибок станет заметно меньше.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2026-05-28T04:16:33Z</dcterms:created>
  <dcterms:modified xsi:type="dcterms:W3CDTF">2026-05-28T04:16:33Z</dcterms:modified>
</cp:coreProperties>
</file>