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Чарльза Дарвина: основные идеи и значение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разнообразие живой природы объясняется научно?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Дарвина появилась именно в 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Дарвиновское учение возникло на фоне новых данных о Земле, ископаемых, строении организмов и искусственном отборе. Эти открытия позволили по-новому взглянуть на происхождение видов и причины их изменчивости.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дарвиновская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сравнение видов и анализ ископаемых привели Дарвина к идее естественного отбора.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фактора эволюции по Дарвину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ограничены пищей, пространством, убежищами и партнёрами для размножения. Из-за этого далеко не все особи доживают до репродуктивного возраста и оставляют потомство.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организмов различаются не случайно и не исчезают бесследно: часть признаков передаётся потомкам. Именно такие различия создают материал, на котором затем может действовать эволюция.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конкретной среде выживают и размножаются те, чьи признаки дают преимущество. Отбор не «планирует» результат, а закрепляет полезные сочетания свойств через поколения.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Успешность организма зависит от того, насколько его строение и поведение соответствуют условиям среды. Поэтому эволюция ведёт к появлению адаптаций, а не к заранее заданному идеалу.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рассматривал эволюцию как медленный процесс накопления малых наследственных различий. По его представлению, новые признаки формируются не скачком, а через длительное изменение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корабле «Бигль» и значение полевых наблюдений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Пятилетнее плавание дало Дарвину материал из тропиков, умеренных широт, океанических островов и побережий Южной Америки. Такое разнообразие наблюдений позволило увидеть, как среда влияет на строение организмов.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свидетельства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сравнивал современных животных с вымершими формами Южной Америки и находил между ними сходство. Это укрепляло мысль о преемственности живого мира и историческом развитии видов.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родство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области часто населены сходными, но не одинаковыми организмами. Такое распределение видов показало Дарвину, что для объяснения их различий нужно учитывать не только строение, но и историю расселения.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виды, живущие на островах, где изоляция помогает заметить различия между близкими формами. Именно такие факты подсказали Дарвину, что виды могут расходиться от общего предка.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курса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 естественный отбор: сходство и 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отбора опираются на наследственные различия между особями. Разница в том, кто «отбирает»: человек или условия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принципа делает искусственный отбор удобной моделью для понимания естественного: в обоих случаях закрепляются полезные наследственные признаки.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1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условие действия отбора
</a:t>
            </a:r>
            <a:endParaRPr lang="en-US" sz="2168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она бывает между особями одного вида, которые нуждаются в одинаковых ресурсах. Конкуренция за пищу, территорию и партнёров напрямую влияет на вероятность выживания и размножения.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соперничают между собой за пространство, добычу и другие жизненно важные условия. В эту же группу входит взаимодействие хищников, паразитов и их жертв.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условия среды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нехватка света, дефицит воды и другие факторы среды создают постоянный отбор. В таких условиях преимущество получают организмы с наиболее подходящими признаками и поведением.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дарвиновской теории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 учении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фактов из биологии и палеонтологии указывают на общее происхождение организмов и их историческое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доказательств дополняют друг друга и показывают, что виды не возникли раз и навсегда, а сформировались в ходе длительной эволюции.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как пример адаптивного расхождения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клювы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вьюрков с разных островов заметно различаются форма и размер клюва. Эти признаки связаны с пищей: одни виды лучше справляются с семенами, другие — с насекомыми или плодами.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разделяют популяции, поэтому обмен генами между ними резко уменьшается. В таких условиях различия накапливаются быстрее, и близкие формы постепенно расходятся в самостоятельные виды.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наглядно показывают, как один исходный вид может дать начало нескольким адаптированным формам. Это один из самых известных примеров видообразования в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 роль изоляции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занимает определённую территорию и обладает наследственной изменчивостью. Пока есть свободное скрещивание, гены активно обмениваются между особями.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барьер или различие в условиях среды разрывает связи между группами особей. Обмен генами уменьшается, а различия начинают накапливаться быстрее.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популяции утрачивают способность свободно скрещиваться и превращаются в самостоятельные виды. Так Дарвин понимал вид как результат длительного исторического процесса.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 основе дарвиновского механизма естественного отбора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полезные признаки закрепляются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 распространяется не мгновенно: его доля растёт только там, где он действительно повышает выживаемость и успех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усиливает уже имеющиеся различия, поэтому частота выгодного признака возрастает по поколениям.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дарвиновской теории в XIX веке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законы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не знал законов Менделя и не мог описать, как именно признаки сохраняются и передаются потомкам. Поэтому механизм наследования оставался для него важной, но не решённой научной проблемой.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ещё не были открыты гены, мутации и рекомбинации. Из-за этого Дарвин объяснял разнообразие организмов в целом, но не мог указать молекулярную причину появления наследственных различий.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генетика, популяционная биология и синтетическая теория эволюции заполнили эти пробелы. Они уточнили, как наследственность и изменчивость работают на уровне клеток, популяций и ДНК.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Мальтус подсказал Дарвину ключевую идею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Мальтус показал, что численность людей может расти быстрее, чем запасы пищи и другие средства существования. Для Дарвина эта мысль стала важным объяснением того, почему жизнь всегда связана с ограничениями и конкуренцией.
</a:t>
            </a:r>
            <a:endParaRPr lang="en-US" sz="825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ресурсов меньше, чем населения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перенёс логику Мальтуса на живые организмы в целом. Если особей рождается больше, чем может выжить, значит, между ними неизбежно возникает борьба за существование, а условия среды начинают отбирать лучших.
</a:t>
            </a:r>
            <a:endParaRPr lang="en-US" sz="84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которая изменила взгляд на природу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Мальтус не создавал теорию эволюции, но его эссе дало Дарвину решающую интеллектуальную подсказку. Именно так экономическая идея о дефиците ресурсов стала частью биологического объяснения природного отбора.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книги к научному выводу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теории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наблюдения, сравнение видов и анализ ископаемых форм помогли Дарвину перейти от отдельных примеров к общему объяснению изменений в природе.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818" y="991725"/>
            <a:ext cx="4328364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дарвинизма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показывают, как из различий между особями возникает направленное изменение популяций.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термины образуют единый механизм эволюции: изменчивость даёт различия, а отбор направляет их закрепление.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обобщение дарвиновских понятий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дало биологии учение Дарвина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объяснения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связал систематику, анатомию, эмбриологию, палеонтологию и биогеографию в целостную картину, где разные факты начинают объяснять друг друга.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понимание наследственности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подтолкнула исследования изменчивости и наследования, а позднее стала одним из оснований для генетики и популяционной биологии.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системе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показали биологическое родство человека с другими организмами и заставили иначе взглянуть на место человека в живом мире.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приспособленности к среде помогло исследовать связи организмов между собой и с условиями жизни, что важно для современной экологии.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подтвердила эволюционная теория на уровне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положение теории опирается на самостоятельный круг биологических наблюдений, а не на единичный пример.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доказательств сходятся к одному выводу: виды изменяются, связаны родством и имеют историю.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и современная наука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дарвиновская основа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эволюцию наследственной изменчивостью и естественным отбором, хотя молекулярные механизмы наследования тогда ещё не были известны.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синтетическая теория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популяционная биология уточнили роль мутаций, рекомбинаций и наследования, объединив эти знания с дарвиновским учением.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наблюдаемые примеры отбора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отбор хорошо виден в устойчивости бактерий к антибиотикам и в селекции сельскохозяйственных организмов, где изменения могут происходить очень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 мировоззренческие последствия дарвинизма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показал биологическое родство человека с другими живыми организмами. Это изменило представления не только в биологии, но и в философии, истории науки и культуре.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неизменности к 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утвердила мысль, что природа не статична: виды возникают, изменяются и исчезают во времени, а их современное разнообразие имеет исторические причины.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общего происхождения видов привела к представлению о «древе жизни», где ветви символизируют расхождение родственных форм и постепенное усложнение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изменил язык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объяснило разнообразие жизни через наследственную изменчивость, борьбу за существование и естественный отбор, превратив эволюцию в проверяемую научную теорию.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2026-06-01T23:25:26Z</dcterms:created>
  <dcterms:modified xsi:type="dcterms:W3CDTF">2026-06-01T23:25:26Z</dcterms:modified>
</cp:coreProperties>
</file>