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№ 26 едет по страницам «Азбуки в стихах» и улыбается читателю.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и весёлый автобус № 26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умел дружить со словом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писал для детей просто, точно и с юмором. Его стихи легко читать, запоминать и повторять. Через рифму, игру и яркие образы он помогал детям лучше чувствовать язык.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7631" y="1686040"/>
            <a:ext cx="374588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«Азбука в стихах»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буква связана с предметом, словом или маленькой сценкой. Так она перестаёт быть абстрактным знаком и становится частью понятного и запоминающегося образа.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буква оживает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часто добавляет маленькую улыбку в саму строчку. Добрая шутка помогает не скучать и лучше запомнить букву, слово и картинку рядом с ними.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место для шутки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ровно и бодро, поэтому ребёнок легче улавливает повторяющиеся звуки. Ритм работает как подсказка и делает чтение похожим на игру.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слышать букву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как герой стихотворения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маршрут превращается в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автобус № 26 выглядит не просто транспортом, а почти персонажем. Он движется по городу так, будто у него есть собственный характер и важное дело.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словно живёт своей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представить на остановке, среди пассажиров, дверей и окон. Такая подача делает привычную поездку чуть сказочной и очень занятной для детей.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 и не перегружено сложными словами. Младшему школьнику удобно услышать его целиком, не теряя нить и не уставая от длинного текста.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помогает держать в памяти последовательность строк. Он напоминает размеренное движение колёс, поэтому чтение звучит уверенно, ровно и очень живо.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забавные повторы и звучные слова. Они цепляют слух, вызывают улыбку и быстро закрепляют в памяти образ весёлого автобуса.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строки созвучными, поэтому стихотворение воспринимается как единое целое. Слова как будто перекликаются между собой и поддерживают друг друга.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придают тексту бодрость. Из-за них стих звучит легко, а не тяжело, и сразу хочется читать дальше вслух.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рифма и ритм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поймать настроение стихотворения. Он делает чтение похожим на весёлую прогулку по городу, где всё движется спокойно и дружелюбно.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движение строк создаёт ощущение ровной поездки. Слушателю кажется, что автобус не спешит и уверенно катится по своему маршруту.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стихотворении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городской улице автобус № 26 сразу становится заметным. Рядом могут быть дома, тротуар и светофор, а сам маршрут ведёт читателя вперёд, будто по знакомой дороге из обычного дня.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по которой едет автобус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автобуса легко представить привычную городскую жизнь: двери открываются, люди входят и выходят, окна мелькают, а транспорт продолжает путь. Именно такие детали делают стихотворение очень узнаваемым для детей.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суета вокруг маршрута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остановки всегда есть движение и ожидание. Кто-то подходит ближе, кто-то смотрит на номер маршрута, а автобус на минуту становится центром маленькой городской сцены.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Остановка, где ждут пассажиры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слово и образ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Маршака буква не стоит отдельно. Она сразу соединяется со словом, предметом и картинкой, поэтому ребёнок видит её не только глазами, но и в воображении.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сценка рядом с буквой делает её живой и понятной. Ребёнок легче вспоминает не только знак, но и то, что с ним связано.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встречается в знакомом названии или на вывеске, она запоминается быстрее. Так чтение помогает замечать язык вокруг себя в обычной жизни.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539" y="3188538"/>
            <a:ext cx="414722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725" y="1709690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 стихотворении не обижает и не задевает. Оно вызывает лёгкую улыбку, потому что рождается из обычной поездки по городу и знакомых бытовых деталей.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улыбка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грубых слов и злых шуток. Поэтому стихотворение легко воспринимается первоклассниками: оно создаёт хорошее настроение и оставляет после себя тёплое впечатление.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приятно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становится забавным персонажем без всяких чудес и насмешек. Ребёнок узнаёт привычный транспорт и одновременно видит его как героя небольшой истории.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герой из повседневности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Комичность без злости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картинке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хорошо смотрится автобус № 26 с крупным номером и заметными окнами. Вокруг можно показать дорогу, светофор и остановку, чтобы сразу почувствовалось движение по знакомому городу. Такая сцена делает стихотворение узнаваемым и живым.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автобус на городской улице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автобусом уместны пассажиры, открытые двери и простые городские детали. Колёса, табличка с номером, тротуар и дома помогают создать понятную картину, которую ребёнок легко соотнесёт с текстом.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и детали маршрута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движения и маршрута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появляется в привычном городском пространстве и сразу задаёт движение. Читатель будто садится в салон и готовится к маленькому путешествию по знакомым улицам.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Выезд автобуса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26 делает образ точным и легко узнаваемым. Он помогает следить за поездкой и превращает обычный рейс в запоминающийся поэтический маршрут.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№ 26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ходу движения возникает игра слов и смешные наблюдения. Поэтому поездка воспринимается не просто как маршрут, а как небольшое приключение с улыбкой.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завершение пути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Маршака удобно читать начинающим школьникам: они не утомляют, быстро захватывают внимание и помогают почувствовать, как звучит живое слово.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такие стихи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стихи делают чтение похожим на игру. Это помогает не бояться поэзии, а с интересом возвращаться к ней снова и снова.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Рифма, повтор и точные детали тренируют слух и память. Ребёнок замечает, как число, предмет и образ соединяются в одном понятном тексте.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поездка на колёсах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ровно и бодро, словно автобус катится по дороге без резких остановок. Из-за этого стихотворение легко читать вслух и запоминать на слух.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звучание напоминает движение колёс и мерное покачивание в пути. Такой ритм создаёт ощущение поездки, даже когда читатель просто стоит у страницы книги.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и детская поэзия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писал стихи для детей так, чтобы каждое слово было ясным, точным и живым. Его тексты легко понимать и приятно произносить вслух.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«Автобус номер 26» показывает этот приём особенно ярко: короткий городской сюжет превращается в весёлую и запоминающуюся сценку.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обычные предметы становятся выразительными героями. Это помогает детям замечать красоту в простых вещах и видеть в них интересный сюжет.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соединял игру и обучение: через рифму, звук и образ ребёнок запоминает буквы, слова и новые наблюдения о мире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320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09690"/>
            <a:ext cx="428400" cy="380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лёгкую улыбку, потому что в нём обычная поездка по городу показана с добрым юмором и без всякой грубости.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ясный текст не пугает, а приглашает читать дальше. Поэтому стихотворение становится удобным и приятным знакомством с поэзией.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чтению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хочется следить за автобусом, замечать детали маршрута и узнавать, как простой городской сюжет превращается в маленькое приключение.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повседневной жизнью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легко узнаёт знакомые вещи: автобус, остановку, номер маршрута и городскую улицу. Поэтому стихотворение кажется близким и понятным, будто списанным с ежедневной дороги.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реальностью делает чтение особенно наглядным. Можно представить школу, двор, светофор и транспорт, который каждый день встречается по пути домой или на уроки.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номер помогает превратить привычную поездку в яркий поэтический образ, который легко увидеть, услышать и запомнить.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обычный автобус запоминающимся героем стихотворения.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Самуила Маршака «Автобус номер 26»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короткий, поэтому ребёнок не теряется в длинных строках и может уверенно читать его целиком, не сбиваясь с дыхания.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и повторы помогают держать общий темп. При чтении хором или по очереди они звучат особенно ясно и дружно.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удобно читать вслух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весёлого автобуса удерживает внимание слушателей. Детям интересно следить не только за словами, но и за движением по городскому маршруту.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запоминается в стихотворении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остаётся сам номер маршрута: он звучит точно и необычно. Вместе с ним легко представить автобус, который движется по знакомому городу и собирает пассажиров на остановках.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Маршрут, который сразу узнаётся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буквы не выглядят скучно: они связаны с предметами и смешными наблюдениями. Поэтому текст хочется перечитывать, чтобы снова услышать ритм и заметить знакомый образ.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превращаются в игру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улица, дорога, окна, двери и светофор. Эти детали создают живую картину поездки, где всё просто и понятно ребёнку. Иллюстрация может показать автобус среди городской суеты.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день в движении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Маршака соединяет буквы, ритм и знакомую городскую поездку. Оно легко читается, вызывает улыбку и показывает, как из обычных вещей рождается поэзия.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«Автобус номер 26» остаётся интересным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2026-05-23T23:42:09Z</dcterms:created>
  <dcterms:modified xsi:type="dcterms:W3CDTF">2026-05-23T23:42:09Z</dcterms:modified>
</cp:coreProperties>
</file>