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словам нужны окончания?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помогают словам дружить в предложении и быть понятными.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окончания и зачем они нужны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— это часть слова, которая стоит в конце и может меняться. На уроке мы узнаем, как окончания помогают словам образовывать разные формы и ладить друг с другом в предложении.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40746" y="1845741"/>
            <a:ext cx="658031" cy="5264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8079" y="1779938"/>
            <a:ext cx="658031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75412" y="1816495"/>
            <a:ext cx="658030" cy="58491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окончания помогают понять смысл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Подсказывают, о ком речь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окончанию можно понять, кто именно действует в предложении. Изменение формы слова помогает сразу увидеть, кот это или кошка, и не перепутать участников действия.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140458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Соединяют слова в смысл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работают как маленькие соединители. Они помогают словам подходить друг к другу по форме, чтобы фраза звучала стройно, ясно и без лишних догадок.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07791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уточняют мысль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окончание меняется, смысл становится точнее. Читатель или слушатель быстрее понимает, кто что делает, и не тратит время на разгадывание предложения.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слова согласуются друг с другом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тоже помогает слову рядом выглядеть правильно. Если форма выбрана верно, предложение звучит аккуратно, а не как будто детали в нём перепутались.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показывают род, число и падеж. Благодаря этому слова в предложении легко «договариваются» между собой и не ссорятся из-за формы.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и прилагательное часто меняются вместе, чтобы звучать как одна команда. Поэтому мы говорим: зелёный лист, зелёная трава, зелёные листья.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и окончание: две части слова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живёт в основе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слова есть часть, которая хранит главное значение. Она остаётся узнаваемой, даже если слово меняет форму. Например, в слове лесом основа лес- помогает сразу узнать знакомое слово, как вывеска на домике.
</a:t>
            </a:r>
            <a:endParaRPr lang="en-US" sz="991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меняется, чтобы помочь слову
</a:t>
            </a:r>
            <a:pPr algn="ctr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стоит в конце и может быть разным. Оно подстраивает слово под предложение, словно меняет одежду по погоде. Благодаря этому слово может быть лес, леса, лесу или лесом.
</a:t>
            </a:r>
            <a:endParaRPr lang="en-US" sz="956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 маленький дом
</a:t>
            </a:r>
            <a:pPr algn="ctr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представить слово как домик: внутри живёт смысл, а снаружи находится изменяемая часть. Если показать это на картинке, сразу станет видно, что основа и окончание делают разные, но важные дела.
</a:t>
            </a:r>
            <a:endParaRPr lang="en-US" sz="100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окончания показывают падеж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763124" y="256817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Выбор формы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слово стало нужным, оно меняет окончание. Так появляются формы: у мамы, к маме, про маму.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74342" y="1605615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Слово в 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появляется в предложении и получает свою роль. Оно может отвечать за того, о ком говорят, или за то, с чем что-то связано.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23876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Понимание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окончанию видно, как слова связаны между собой. Падеж помогает понять, кто с кем и о чём говорит предложение.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окончания показывают число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предмет один, слово стоит в форме единственного числа. Если предметов несколько, окончание меняется, и сразу видно, что их стало больше.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Сравни: дом — дома, рука — руки, дерево — деревья. По окончанию легко заметить, где один предмет, а где целая компания предметов.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не путаться при чтении и письме. Одно маленькое окончание сообщает очень важную новость: предмет один или их много.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238" y="2439509"/>
            <a:ext cx="399751" cy="4568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77885" y="2439509"/>
            <a:ext cx="342643" cy="4568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249390" y="2439509"/>
            <a:ext cx="342643" cy="45685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окончания подсказывают род слова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1121051" y="1744082"/>
            <a:ext cx="1766373" cy="17874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Мужской род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вроде новый друг окончание прилагательного показывает, что рядом стоит слово мужского рода. Оно подстраивается под существительное и звучит правильно.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968144" y="1744082"/>
            <a:ext cx="1766373" cy="17874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род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сочетании новая подруга окончание меняется иначе. Прилагательное аккуратно повторяет форму существительного, чтобы оба слова выглядели как дружная пара.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839649" y="1744082"/>
            <a:ext cx="1766373" cy="17874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род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выражении новое окно окончание снова другое. Так род слова помогает выбрать правильную форму рядом стоящих слов и избежать смешных ошибок.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вопрос помогает найти нужное окончание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задать к слову вопрос, легче понять его форму. Вопросы кого? чего? кому? чему? подсказывают, какое окончание нужно выбрать.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говорим: нет тетради и подойти к тетради. Смысл похож, но вопросы разные, поэтому и окончания в слове меняются.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помогает писать без ошибок. Сначала спроси слово, потом проверь окончание — и оно само подскажет правильный ответ.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одного слова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318272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слово меняется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может принимать разные формы, когда попадает в предложение. Тогда меняется только его конец: стол, стола, столу, столом. Это не новые слова, а разные формы одного слова.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6109043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одинаковым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всех превращениях основа остаётся узнаваемой. Именно она хранит главное значение. А окончания помогают слову «переодеваться» в нужную форму, чтобы речь была точной и понятной.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без окончания бывает трудно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помогают сразу понять, кто совершает действие, а кто его получает. Без них фраза выглядит обрывочно и может прозвучать так, будто детали перепутали местами.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именно окончание подсказывает связь слов. Оно как маленький знак: показывает, кому, чего или с кем относятся слова, и удерживает мысль в порядке.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окончания убрать, слова теряют опоры и начинают «спотыкаться» друг о друга. Тогда читателю приходится догадываться, а это уже совсем не весёлая задача.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окончания делают речь не только грамотной, но и понятной. Они помогают словам работать вместе, как дружная команда, а не как рассыпавшиеся кубики.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окончание в слове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 помогает увидеть, какая часть слова меняется, если подобрать несколько форм одного и того же слова.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1171575" y="1371001"/>
            <a:ext cx="47784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не видно и не слышно, но оно всё равно считается окончанием слова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1185863" y="4621413"/>
            <a:ext cx="33861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171574" y="3034900"/>
            <a:ext cx="4778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бывает, например, в слове дом в форме именительного падежа единственного числа. Это важная особенность русского языка.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у глаголов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множественном числе окончание тоже помогает: мы читаем, вы читаете, они читают. Одна и та же основа остаётся, а окончание сообщает, кто именно действует.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окончание выбрать неверно, фраза звучит неловко и может сбить с толку. Поэтому у глаголов окончания работают как точные подсказки для смысла.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глаголов показывают, кто выполняет действие: я читаю, ты читаешь, он читает. По ним легко понять лицо слова и не перепутать говорящего.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40746" y="1845741"/>
            <a:ext cx="658031" cy="5264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8079" y="1845741"/>
            <a:ext cx="658031" cy="5264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75412" y="1845741"/>
            <a:ext cx="658030" cy="52642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в вежливой речи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Уважительное обращение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вы пришли или вы играете звучит вежливо и спокойно. Она подходит, когда говорим с одним человеком уважительно или обращаемся сразу к нескольким людям.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140458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фраза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окончания делают обращение ясным. Сразу видно, к кому относится действие, и собеседнику не приходится переспрашивать или догадываться о смысле.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07791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без грубости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окончания помогают говорить дружелюбно. Такие слова звучат аккуратно, будто язык сам надевает праздничную рубашку и старается никого не обидеть.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как подсказка при чтении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читает вслух или про себя, окончание помогает быстро понять форму слова. Благодаря этому предложение складывается в смысл без лишних остановок и догадок.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стоит в нужной форме, строчка читается легче, а значение становится точнее. Окончание словно маленький фонарик: освещает путь от слова к мысли.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 окончаниях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97803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частых ошибок — выбрать окончание наугад. Тогда вместо в тетради может получиться в тетраде, и предложение сразу начинает звучать странно.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784515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появляется и тогда, когда забывают изменить слово по вопросу. Если не проверить форму, легко написать у дерево вместо у дерева с нужным окончанием.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2" y="3620230"/>
            <a:ext cx="3761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бывает, что ученик смотрит только на звучание, а не на смысл. Но у слов в предложении есть своя работа, и окончание должно ей соответствовать.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4515" y="3620230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ошибаться, полезно сравнивать несколько форм одного слова. Тогда видно, какая часть меняется правильно, а какая должна остаться без изменений.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окончания помогают писать грамотно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352705" y="2598376"/>
            <a:ext cx="2816942" cy="9745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Сравнить изменения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находят часть, которая остаётся общей, и часть, которая меняется. Именно по этому изменению легче выбрать нужное окончание.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52462" y="3369515"/>
            <a:ext cx="2816942" cy="9745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Записать без ошибки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проверки слово ставят в нужную форму и пишут аккуратно. Так окончание помогает избежать смешных и неловких ошибок.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52462" y="1522906"/>
            <a:ext cx="2816942" cy="9745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Подобрать формы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слово изменяют: вода, воды, о воде. Так становится видно, как оно ведёт себя в разных предложениях.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684" y="2464890"/>
            <a:ext cx="456858" cy="40609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49331" y="2439509"/>
            <a:ext cx="399751" cy="4568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249390" y="2439509"/>
            <a:ext cx="342643" cy="45685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меняется, если заменить окончание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1121051" y="1744082"/>
            <a:ext cx="1766373" cy="17874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может показать, один предмет назван или несколько. Например, форма мама отличается от мамы, и сразу видно, о каком количестве идёт речь.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968144" y="1744082"/>
            <a:ext cx="1766373" cy="17874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меняется окончание, слово может перейти в другую форму и выполнять новую работу. Оно остаётся узнаваемым, но по-другому связано с остальными словами.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839649" y="1744082"/>
            <a:ext cx="1766373" cy="17874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высказывания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небольшая замена окончания иногда уточняет мысль. Слово мама, мамы или маме звучит по-разному и помогает понять, что именно хочет сказать говорящий.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— маленькие помощники большого языка
</a:t>
            </a:r>
            <a:endParaRPr lang="en-US" sz="2651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незаметно наводят порядок в словах: связывают их, подсказывают форму и делают речь понятной. Без них язык был бы словно пазл без краёв, а с ними всё складывается точно.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2026-05-22T00:16:11Z</dcterms:created>
  <dcterms:modified xsi:type="dcterms:W3CDTF">2026-05-22T00:16:11Z</dcterms:modified>
</cp:coreProperties>
</file>