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jpe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jpe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жизни на Земле: ключевые темы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Земле существует свыше 3,5 миллиардов лет, формируя множество видов и экосистем.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жизни на нашей планете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зародилась около 3,8 миллиарда лет назад в древних океанах благодаря химическим процессам. Первые бактерии создавали кислород, изменив атмосферу и открыв путь сложным организмам.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живых организмов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Безмерное множество видов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описали более 8,7 миллионов видов: от крошечных бактерий до гигантских деревьев. Тропические леса и глубокие океаны – главные источники новых открытий в биологии.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планеты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населена более миллионом видов животных, включая слонов, кораллы и птиц. Каждый вид занимает свою нишу, поддерживая равновесие в природе.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мир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крохотных мхов до высоких секвой – растения создают основу жизни, обеспечивая кислород и питание для других существ. Их виды удивляют своим разнообразием форм и функций.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эволюции жизни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93805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одноклеточных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3,8 миллиарда лет назад появились первые бактерии и археи, основы жизни на Земле.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96537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животных и растений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последующие сотни миллионов лет появились разнообразные растения, животные и грибы, обогащающие биосферу.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750048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многоклеточности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 миллиарда лет назад сформировались первые многоклеточные организмы, например, простейшие водоросли.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564684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 динозавров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 доминировали около 165 миллионов лет, исчезнув примерно 65 миллионов лет назад, уступив место млекопитающим.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экосистемы Земли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Амазонки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место с самым большим количеством видов животных и растений. В густой листве обитают ягуары, туканы и тысячи насекомых.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Глубины океанов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Темные глубоководные зоны населены необычными существами, такими как рыбы-удильщики и гигантские кальмары, приспособленными к сильному давлению и отсутствию света.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их обитатели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и другие пустыни кажутся безжизненными, но здесь живут верблюды, ящерицы и редкие растения, приспособленные к зною и засухе.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питания и энергетические пирамиды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начинается с растений, которые превращают солнечную энергию в пищу. Затем травоядные животные питаются растениями, а хищники — травоядными, образуя цепи питания.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уровне энергопередача составляет лишь около 10%, остальная энергия теряется как тепло, что объясняет ограничение длин цепей питания и важность экономии ресурсов.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животных на Земле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насчитывают около 5500 видов — от тигров до дельфинов и человека, отличаясь теплокровностью и сложным поведением.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свыше 10 000 видов, включая небольших воробьёв и крупных страусов, умеющих летать или бегать с большой скоростью.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— более 33 000 видов, от маленьких гуппи до гигантских акул-китов, разнообразны по среде обитания и способам питания.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9839" y="1145300"/>
            <a:ext cx="6404415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климат, осадки и основные виды характерные для различных биомов, показывая их уникальность и адаптацию к условиям среды.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биомов Земли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характеризуются высоким биоразнообразием благодаря тёплому и влажному климату.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фонд дикой природы (WWF)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фундамент жизни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обеспечивают кислородом атмосферу, производя свыше 80% всей биомассы Земли. Их фотосинтез поддерживает существование животных и людей.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деревья — секвойи достигают 115 метров, а сосны-остролистные – одни из древнейших живущих организмов с возрастом свыше 4800 лет.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 и бактерии в экосистемах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Бактерии участвуют в разложении органики и круговороте азота, обогащая почву и создавая питательную среду для растений. 2. Микробы помогают переваривать пищу у животных и способствуют очистке воды в природных системах.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Кишечная палочка поддерживает пищеварение у человека и животных, участвуя в обмене веществ. 2. Денитрифицирующие бактерии регулируют содержание азота в почве, улучшая её плодородие и здоровье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десятилетия температура выросла примерно на 1,5 градуса Цельсия, что приводит к изменению среды обитания многих животных и растений.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1,5°C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уже влияет на исчезновение арктических видов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Отчет МГЭИК, 2023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демонстрируют наиболее острые спады численности из-за уязвимости экосистем и загрязнения.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численность видов?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критическую необходимость сохранения среды обитания и борьбы с изменениями климата.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природы, 2023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— часть природы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населения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на Земле проживает более 8 миллиардов человек, распределённых по всем континентам. Население постоянно растёт, увеличивая давление на природные ресурсы.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 окружающую среду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вызывает вырубку лесов, расширение городов и сельскохозяйственных земель, изменяя балансы экосистем и климатические условия.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2058873"/>
            <a:ext cx="3975900" cy="11284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взаимосвязь между населением, видовым разнообразием птиц и площадью зелёных зон в разных мегаполисах.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городов по биоразнообразию и зелёным зонам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крупные города могут сохранять значительное биоразнообразие при наличии достаточного природного пространства.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экологическая карта, 2023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30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 его влияние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34987" y="1220917"/>
            <a:ext cx="3533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численности людей сопряжено с уменьшением природных территорий и усилением загрязнения воздуха, воды и почв. Это ставит под угрозу разнообразие дикой природы и природные ресурсы.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34987" y="2934460"/>
            <a:ext cx="3533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к 2050 году — 9,7 миллиарда жителей планеты. Рост населения требует разумного использования воды и энергии для устойчивого сосуществования с природой.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проблема вымирания видов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Незаконная охота и торговля дикой природой усиливают риск исчезновения редких и ценных животных, нарушая биологический баланс.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 влияет на здоровье живых организмов и снижает их способность к выживанию в естественных условиях.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исчезает от тысячи до десяти тысяч видов из-за разрушения естественных местообитаний, делая экосистемы более уязвимыми.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меняют условия обитания видов, что приводит к сокращению популяций, как на примере тасманийского волка и золотой жабы.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производит значительный объём метана и закиси азота, усиливая парниковый эффект.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Парниковый эффект и выбросы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выбросов во всех секторах необходимо для замедления глобального потепления и защиты экосистем.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МГЭИК, 2023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и природоохранные инициативы по всему миру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Йеллоустоуна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первых национальных парков на Земле, Йеллоустоун предоставляет убежище для множества видов и помогает восстановить экосистемы после человеческого воздействия.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Гринпис и глобальные лесные кампании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Гринпис ведёт кампании по предотвращению незаконной вырубки лесов, собирает волонтёров для посадки деревьев и повышает общественную осведомлённость о важности лесных экосистем.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 и сохранение тигров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фонд дикой природы поддерживает проекты по защите тигров, восстанавливая популяции и места обитания в Азии с помощью сотрудничества с местными сообществами.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каждого в защиту природы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повседневные действия, такие как сортировка мусора и экономия воды, помогают уменьшить нагрузку на природу и снизить загрязнение окружающей среды.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одноразового пластика и активное участие в посадке деревьев способствует восстановлению экосистем и созданию здоровой среды для 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01" y="1602105"/>
            <a:ext cx="3219957" cy="328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50" y="431475"/>
            <a:ext cx="55800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Земле: забота ради будущего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жизни на планете — важнейшее богатство, сохранение которого требует усилий каждого. Ответственное отношение к природе гарантирует гармонию и устойчивость экосистем для грядущих поколений.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2026-05-08T07:57:52Z</dcterms:created>
  <dcterms:modified xsi:type="dcterms:W3CDTF">2026-05-08T07:57:52Z</dcterms:modified>
</cp:coreProperties>
</file>