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и конечный мозг: ключевые аспекты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и функции важных отделов мозга человека.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высших отделов мозга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и конечный мозг — основные части нервной системы, отвечающие за мышление, речь, восприятие и поведение. Эти отделы развиваются в эмбрионе и обеспечивают адаптацию человека к окружающему миру.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— регулятор тела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контролирует важные процессы — температуру тела, голод, жажду и эмоции, играя ключевую роль в поддержании внутреннего равновесия организма.
</a:t>
            </a:r>
            <a:endParaRPr lang="en-US" sz="93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Эпиталамус и метаталамус — вспомогательные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отвечают за регуляцию сна и восприятие световых и слуховых сигналов, помогая организму адаптироваться к изменениям в окружающей среде.
</a:t>
            </a:r>
            <a:endParaRPr lang="en-US" sz="94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Таламус — центр передачи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Таламус располагается посредине мозга, передавая сенсорную информацию от органов чувств к коре. Он обеспечивает фильтрацию и согласованную работу нервных сигналов.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промежуточного мозга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обмен веществ и поддерживает температуру тела для стабильной работы организма.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чувство голода и жажды, обеспечивая энергетический баланс.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эмоциональной регуляции и формирует реакции на стрессовые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Фильтрует сенсорную информацию, передавая в кору мозга только важные сигналы.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промежуточного мозга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принимает сигналы от органов чувств, кроме запахов, и перенаправляет их в соответствующие области коры для обработки. Это помогает организму сосредоточиться на важных раздражителях.
</a:t>
            </a:r>
            <a:endParaRPr lang="en-US" sz="779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Таламус как сенсорный фильтр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Управляет внутренними процессами организма: обменом веществ, реакциями на стресс и балансом воды, обеспечивая стабильность физиологических функций.
</a:t>
            </a:r>
            <a:endParaRPr lang="en-US" sz="869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 поддержание гомеостаза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таламуса и гипоталамуса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эпиталамуса и метаталамуса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Эпиталамус регулирует выработку мелатонина, влияя на циклы сна и бодрствования.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Метаталамус отвечает за переключение между слуховыми и зрительными сигналами для быстрой реакции на опасность.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отдела помогают адаптироваться к изменению освещённости и поддерживают поведенческие реакции.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промежуточного мозга с гипофизом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взаимодействие регулирует обмен веществ и активизирует гормоны роста в подростковом возрасте для нормального развития организма.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связывает промежуточный мозг с гипофизом, контролируя выработку гормонов, что влияет на рост и половое созревание.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сенсорных сигналов через промежуточный мозг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от глаз, ушей, кожи и внутренних органов направляются сначала в промежуточный мозг для первичной обработки.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мозг анализирует и выделяет важную информацию, отсеивая шумовые или нерелевантные раздражители.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 кору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Отфильтрованные сигналы передаются в кору головного мозга для детальной обработки и формирования сознательных реакций.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мозга через сенсорную фильтрацию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фильтрование важно для поддержания внимания и предотвращения утомления, обеспечивая эффективную работу нервной системы.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Таламус пропускает к коре около 70% информации, исключая избыточные стимулы в шумной обстановке, предотвращая перегрузку мозга.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таламуса как центрального сенсорного узла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сенсорных сигналов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Таламус обрабатывает более 90% сенсорной информации (кроме обоняния), фильтруя данные и адаптируя реакции организма на внешние раздражители.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внимания и бодрствования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сосредоточиться на значимых сигналах, регулирует состояние бодрствования и поддерживает баланс между возбуждением и отдыхом.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Гипоталамус: регулятор внутренней среды и эмоций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контролирует жизненно важные процессы — поддерживает температуру тела, регулирует чувство голода и жажды, а также уровень сахара в крови. Это ключевой центр для поддержания гомеостаза организма в разных условиях.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соединяет нервную систему с эндокринной, управляя функциями гипофиза. Через это взаимодействие гипоталамус контролирует выделение гормонов роста, а также реакцию на стресс, регулируя выброс кортизола.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промежуточного мозга для поддержания гомеостаза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мозг обеспечивает стабильность внутренней среды, регулируя обмен веществ и баланс воды и соли. Он активно участвует в формировании биоритмов, влияя на циклы сна и бодрствования.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мозга играет важную роль в эмоциональной сфере, отвечает за чувство страха и удовольствия, помогая адаптироваться к окружающим условиям. Эмоции обеспечивают своевременную реакцию организма на внешние раздражители.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мозг способствует концентрации внимания, фильтрует сенсорную информацию и предотвращает перегрузку мозга, что важно для эффективного восприятия окружающего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толщиной в несколько миллиметров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часть конечного мозга покрыта корой толщиной около 3-4 мм. Кора играет центральную роль в обработке информации и обеспечивает высшие нервные функции человека.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функциональные доли коры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разделена на четыре доли — лобную, теменную, височную и затылочную, каждая из которых специализируется на обработке определённого вида сенсорной или моторной информации.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крупных полушария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мозг состоит из двух полушарий, имеющих зеркальное строение. Они соединены мозолистым телом, обеспечивающим передачу информации между ними для согласованной работы.
</a:t>
            </a:r>
            <a:endParaRPr lang="en-US" sz="957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конечного мозга и его полушарий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долей коры большого мозга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Лобная доля отвечает за высшие когнитивные процессы: мышление, планирование, принятие решений и контроль движений. Она определяет волю и осознанное поведение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Теменная доля обрабатывает тактильные ощущения и информацию о расположении тела в пространстве, что важно для координации движений и ориентации.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Височная доля связана со слухом и памятью. Она участвует в понимании речи и накоплении воспоминаний, влияя на эмоциональные реакции.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Затылочная доля отвечает за восприятие и обработку зрительной информации, позволяя распознавать объекты и ориентироваться в окружающей среде.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и формирование личности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сознания и мышления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обеспечивает сознательное восприятие, речь и мышление. Она играет решающую роль в формировании памяти и целенаправленного поведения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качества и творчество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кору проявляются уникальные личностные качества — воображение, творческие способности и способность решать сложные задачи. Без неё невозможна полноценная социальная адаптация и обучение.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Ассоциативные зоны коры: интеграция информации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Ассоциативные зоны связаны с интеграцией сигналов от разных органов чувств, что позволяет мозгу создавать целостное восприятие окружающей действительности и быстро реагировать на неё.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принятие сложных решений, делая возможным анализ и обобщение поступающих данных, что важно для обучения и адаптации.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Ассоциативные зоны формируют новые навыки и позволяют сочетать опыт с текущей информацией, обеспечивая гибкость поведения в разных ситуациях.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полушарие обычно отвечает за вербальные функции: речь, чтение и логическое мышление, обеспечивая аналитический подход к решению задач.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полушарие преимущественно управляет творческими процессами: образным мышлением, музыкальным восприятием и художественным талантом.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правое полушарие играет важную роль в пространственной ориентации, позволяя воспринимать и обрабатывать визуальные и пространственные объекты.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Мозолистое тело служит мостом между полушариями, обеспечивая обмен информацией и координацию их совместной работы во всех функциях.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левого и правого полушария мозга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повреждений промежуточного и конечного мозга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коры конечного мозга ведут к ухудшению памяти, затруднениям речи, потере двигательных навыков и координации, что существенно снижает качество жизни и самостоятельность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промежуточном мозге способны вызвать сбои в регуляции температуры, сна и обмена веществ, а также повлиять на эмоциональное состояние, усиливая раздражительность и тревожность.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и конечный мозг у подростков: особенности развития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активно развивается кора большого мозга, особенно лобные доли, отвечающие за планирование, контроль эмоций и абстрактное мышление.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возраст характеризуется повышенной чувствительностью мозга к стрессам, что связано с гормональными изменениями и активным формированием нервных связей.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быстрее реагируют на внешние раздражители, что влияет на их поведение и принятие решений, делая обучение и социализацию сложнее, но интенсивнее.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понимания функций мозга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промежуточного и конечного мозга помогает заботиться о здоровье, развивать умственные способности и успешно адаптироваться в жизни. Эти знания важны для улучшения обучения и общего благополучия.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2026-05-09T13:45:32Z</dcterms:created>
  <dcterms:modified xsi:type="dcterms:W3CDTF">2026-05-09T13:45:32Z</dcterms:modified>
</cp:coreProperties>
</file>