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32" y="909450"/>
            <a:ext cx="322503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Film Review: что это такое и зачем она нужна на уроке английского
</a:t>
            </a:r>
            <a:pPr algn="l" indent="0" marL="0">
              <a:lnSpc>
                <a:spcPct val="90000"/>
              </a:lnSpc>
              <a:buNone/>
            </a:pPr>
            <a:r>
              <a:rPr lang="en-US" sz="19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фильме, своём мнении и точной оценке без спойлеров.
</a:t>
            </a:r>
            <a:endParaRPr lang="en-US" sz="1917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film review помогает говорить о фильмах, эмоциях и персонажах на понятном английском. В школьной работе важно кратко описать фильм, выразить мнение и завершить текст выводом.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Film Review в 7 классе: зачем она нужна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не повторяет сюжет, а объясняет, почему фильм понравился или не понравился.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языка, 7 класс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film review отличается от summary и почему эти жанры не стоит путать.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на фильм и пересказ: главные различия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школьной рецензии: от фактов к краткому сюжету, затем к оценке и выводу.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film review в 7 классе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и первый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сразу задаёт настроение: по цветам, героям и композиции можно предположить жанр и характер истории. Один яркий кадр помогает заметить стиль фильма и понять, будет ли он динамичным, смешным или напряжённым.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данные о фильме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Название, год, страна, жанр, возрастной рейтинг и актёры дают быстрый ориентир перед просмотром. По этим сведениям легко понять, подходит ли фильм для подростков и чего ждать от истории.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фильм до просмотра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для 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особенно заметны элементы, которые быстро вовлекают в историю и помогают сопереживать героям.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 персонажи обычно сильнее всего формируют впечатление; музыка и визуальные эффекты важнее в жанровых фильмах.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фильма чаще всего влияют на мнение зрителя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краткое содержание без спойлеров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завязки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Укажите, кто главный герой и с какой проблемой он сталкивается. Этого достаточно, чтобы читатель понял основу истории и захотел узнать продолжение.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раскрывайте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пишите, чем закончилась история, и не объясняйте ключевые повороты сюжета. Спойлеры уменьшают интерес и делают рецензию менее полезной.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 story is about, at first, then и however помогают сделать краткое содержание связным. Они показывают ход событий без длинного пересказа.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краткость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рецензии обычно хватает трёх-четырёх предложений. Важно назвать только самые нужные события, не перегружая текст лишними подробностями.
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 film review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film review выполняет свою функцию и помогает собрать цельный, понятный текст.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рецензия сочетает краткую информацию, мнение и вывод; без одной из этих частей текст становится неполным.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части рецензии и их содержание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показать, кто ведёт историю, чего он хочет и с какими трудностями сталкивается. Именно изменения героя часто делают фильм интересным.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помогать, мешать или добавлять юмор, поэтому тоже влияют на впечатление. Иногда именно они делают сюжет живее и запоминающимся.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игру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Актёрская игра описывается через естественность речи, эмоции, мимику и убедительность образа. Для школьной рецензии подойдут слова believable, funny, serious и emotional.
</a:t>
            </a:r>
            <a:endParaRPr lang="en-US" sz="1093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просто назвать актёров хорошими, а объяснить, почему их игра работает. Тогда мнение звучит точнее и выглядит убедительнее для читателя.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 актёрская игра в рецензии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впечатлений зрителей школьного возраста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оставляют разное впечатление: в одних сильнее эмоции, в других — зрелищность и атмосфера.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запоминаются сюжет и герои, но для фантастики и приключений особенно важны стиль, музыка и яркие сцены.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просмотра фильма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film review: оценочные слова и примеры фраз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рецензии особенно полезны слова, которые точно передают впечатление: interesting, boring, exciting, funny, moving, predictable. Они помогают не просто назвать фильм, а объяснить, какой он по настроению и содержанию.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формулировок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well-acted, a bit slow и highly recommended позволяют оценить не весь фильм сразу, а отдельные его стороны. Благодаря этому рецензия звучит более конкретно и убедительно.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выразить своё отношение, удобно использовать простые конструкции: I think… In my opinion… I liked… The best thing about the film is… Они делают текст ясным и личным.
</a:t>
            </a:r>
            <a:endParaRPr lang="en-US" sz="959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фрагменты на английском языке показывают, как оценочные слова работают в контексте. Такой образец помогает быстрее запомнить лексику и использовать её в собственной film review.
</a:t>
            </a:r>
            <a:endParaRPr lang="en-US" sz="8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рассуждения в школьной film review: от фактов к выводам и рекомендации.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итоговая оценка фильма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звук и визуальные детали фильма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Soundtrack помогает понять, каким должен быть фильм: спокойным, тревожным или весёлым. Тихая музыка усиливает напряжение, а яркая и ритмичная делает сцены более живыми и запоминающимися.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настроение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 effects делают действие убедительным: шаги, взрывы, ветер или смех персонажей помогают сильнее почувствовать сцену. В рецензии это удобно использовать, когда нужно объяснить атмосферу фильма.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эффекты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Colours, bright и dark помогают описать визуальный стиль. Светлые оттенки часто подходят комедиям и семейным историям, а тёмные цвета усиливают чувство опасности, тайны или напряжения.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свет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fast и slow помогают говорить о ритме фильма. Быстрый монтаж делает сцены динамичными, а медленный темп может создать ожидание, грусть или ощущение задумчивости.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и темп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делится на четыре полезные группы: жанры, оценка, связки и мнение. Вместе они помогают сделать рецензию краткой, логичной и понятной читателю.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Films для 7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частотной лексики помогает написать короткую и понятную школьную рецензию на английском языке.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фразы, которые часто нужны в film review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кого пишется рецензия и почему это важно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рецензия адресована одноклассникам, язык может быть проще, а примеры — ближе к подростковым интересам. Такой текст должен быстро заинтересовать и помочь решить, стоит ли смотреть фильм.
</a:t>
            </a:r>
            <a:endParaRPr lang="en-US" sz="1054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читают не только школьники, стоит выбирать более нейтральные слова и избегать слишком разговорных выражений. Тогда рецензия звучит естественно и подходит для более формального общения.
</a:t>
            </a:r>
            <a:endParaRPr lang="en-US" sz="1013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учителя важны точность, логика и аккуратные формулировки. Здесь особенно ценятся ясные аргументы, связки между частями текста и правильное использование оценочной лексики без лишних деталей.
</a:t>
            </a:r>
            <a:endParaRPr lang="en-US" sz="10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школьной film review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рецензия строится не только на пересказе, но и на оценке отдельных элементов фильма и на чётком финальном выводе.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большую роль играют мнение и аргументы. Краткий сюжет нужен только для контекста, а итоговая рекомендация завершает текст и помогает читателю принять решение.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хорошая школьная рецензия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 жанр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рецензии можно указать название фильма и жанр: это сразу помогает читателю понять, о каком произведении идёт речь и какого типа впечатление ожидать.
</a:t>
            </a:r>
            <a:endParaRPr lang="en-US" sz="836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автор даёт короткое мнение о фильме, например отмечает, что он exciting, funny или touching. Это показывает, понравилась ли история и почему она запомнилась.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сильная и одна слабая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пример всегда содержит конкретные причины: увлекательный сюжет, удачные персонажи, но, возможно, немного slow темп или предсказуемый поворот. Такой баланс делает отзыв честным.
</a:t>
            </a:r>
            <a:endParaRPr lang="en-US" sz="77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рекомендация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следует короткий вывод: стоит ли смотреть фильм и кому он подойдёт. Для школьной работы достаточно одного ясного предложения с простой рекомендацией.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короткой рецензии на известный фильм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контроль текста помогает убрать пропуски, повторы и слишком общие формулировки.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готовой рецензии перед сдачей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film review у школьников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длинный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подробно пересказывать весь сюжет вместо краткого summary. Из-за этого рецензия теряет главную задачу: показать мнение автора и причины его оценки.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Спойлеры и лишние сложности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раскрывать финал или использовать слишком сложные фразы, если они мешают ясности. Для школьной рецензии лучше писать просто, точно и без лишних подробностей.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личного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только события, но нет оценки, это уже больше похоже на пересказ. В film review важно показать, что именно понравилось или не понравилось и почему.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good, bad или nice без примеров звучат слишком расплывчато. Сильнее работают конкретные детали: герой, сцена, реплика, музыка или визуальный момент, который запомнился.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что делает рецензию на фильм удачной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film review сочетает краткие факты, личное мнение и понятные аргументы. Она помогает быстро понять сюжет, оценить фильм и решить, стоит ли его смотреть.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2026-05-30T21:33:31Z</dcterms:created>
  <dcterms:modified xsi:type="dcterms:W3CDTF">2026-05-30T21:33:31Z</dcterms:modified>
</cp:coreProperties>
</file>